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4" r:id="rId3"/>
    <p:sldId id="272" r:id="rId4"/>
    <p:sldId id="270" r:id="rId5"/>
    <p:sldId id="273" r:id="rId6"/>
    <p:sldId id="271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5" r:id="rId18"/>
    <p:sldId id="276" r:id="rId19"/>
    <p:sldId id="269" r:id="rId20"/>
    <p:sldId id="26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43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19.png"/><Relationship Id="rId6" Type="http://schemas.openxmlformats.org/officeDocument/2006/relationships/image" Target="../media/image10.sv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23.png"/><Relationship Id="rId1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862722-D00D-437C-A38C-3F7514A3831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763BCBB-E8EF-4196-9BF1-240AB6258E0A}">
      <dgm:prSet/>
      <dgm:spPr/>
      <dgm:t>
        <a:bodyPr/>
        <a:lstStyle/>
        <a:p>
          <a:r>
            <a:rPr lang="en-US"/>
            <a:t>Overview</a:t>
          </a:r>
        </a:p>
      </dgm:t>
    </dgm:pt>
    <dgm:pt modelId="{2D970CFD-1DCB-4E5A-9306-305DE1501A60}" type="parTrans" cxnId="{2A892F0C-FB55-4A8B-B009-42273D62EBB6}">
      <dgm:prSet/>
      <dgm:spPr/>
      <dgm:t>
        <a:bodyPr/>
        <a:lstStyle/>
        <a:p>
          <a:endParaRPr lang="en-US"/>
        </a:p>
      </dgm:t>
    </dgm:pt>
    <dgm:pt modelId="{50993E79-1BA9-4F7B-A36F-1B0E08325047}" type="sibTrans" cxnId="{2A892F0C-FB55-4A8B-B009-42273D62EBB6}">
      <dgm:prSet/>
      <dgm:spPr/>
      <dgm:t>
        <a:bodyPr/>
        <a:lstStyle/>
        <a:p>
          <a:endParaRPr lang="en-US"/>
        </a:p>
      </dgm:t>
    </dgm:pt>
    <dgm:pt modelId="{7C0743B4-2195-48C2-8124-130FDA974CE8}">
      <dgm:prSet/>
      <dgm:spPr/>
      <dgm:t>
        <a:bodyPr/>
        <a:lstStyle/>
        <a:p>
          <a:r>
            <a:rPr lang="en-US"/>
            <a:t>Convolutional Neural Networks</a:t>
          </a:r>
        </a:p>
      </dgm:t>
    </dgm:pt>
    <dgm:pt modelId="{9F1189AE-5A49-4927-BC5F-A7D4E13B61BF}" type="parTrans" cxnId="{D842BBFA-F04A-4D19-B803-665DC3321049}">
      <dgm:prSet/>
      <dgm:spPr/>
      <dgm:t>
        <a:bodyPr/>
        <a:lstStyle/>
        <a:p>
          <a:endParaRPr lang="en-US"/>
        </a:p>
      </dgm:t>
    </dgm:pt>
    <dgm:pt modelId="{AFBEBFDE-D8AA-4944-AF0F-E8BDDD05D635}" type="sibTrans" cxnId="{D842BBFA-F04A-4D19-B803-665DC3321049}">
      <dgm:prSet/>
      <dgm:spPr/>
      <dgm:t>
        <a:bodyPr/>
        <a:lstStyle/>
        <a:p>
          <a:endParaRPr lang="en-US"/>
        </a:p>
      </dgm:t>
    </dgm:pt>
    <dgm:pt modelId="{B651B79C-DBCC-45AC-9D03-2F6C2C63828C}">
      <dgm:prSet/>
      <dgm:spPr/>
      <dgm:t>
        <a:bodyPr/>
        <a:lstStyle/>
        <a:p>
          <a:r>
            <a:rPr lang="en-US"/>
            <a:t>CNN Model</a:t>
          </a:r>
        </a:p>
      </dgm:t>
    </dgm:pt>
    <dgm:pt modelId="{336AB63E-E907-400F-8F3B-4D5C3318922B}" type="parTrans" cxnId="{A35635AA-D986-44BD-9948-89EDE5605CC8}">
      <dgm:prSet/>
      <dgm:spPr/>
      <dgm:t>
        <a:bodyPr/>
        <a:lstStyle/>
        <a:p>
          <a:endParaRPr lang="en-US"/>
        </a:p>
      </dgm:t>
    </dgm:pt>
    <dgm:pt modelId="{861DF012-A932-4B24-977F-1158259087EE}" type="sibTrans" cxnId="{A35635AA-D986-44BD-9948-89EDE5605CC8}">
      <dgm:prSet/>
      <dgm:spPr/>
      <dgm:t>
        <a:bodyPr/>
        <a:lstStyle/>
        <a:p>
          <a:endParaRPr lang="en-US"/>
        </a:p>
      </dgm:t>
    </dgm:pt>
    <dgm:pt modelId="{71A4E8FD-6709-404A-9F95-6AB8AEA72BBD}">
      <dgm:prSet/>
      <dgm:spPr/>
      <dgm:t>
        <a:bodyPr/>
        <a:lstStyle/>
        <a:p>
          <a:r>
            <a:rPr lang="en-US"/>
            <a:t>Learning Process</a:t>
          </a:r>
        </a:p>
      </dgm:t>
    </dgm:pt>
    <dgm:pt modelId="{358B9D3F-5A4D-4878-82AE-1C4FA5063ECE}" type="parTrans" cxnId="{6FB8440D-E472-4D0D-B4FD-25B23CDF74CF}">
      <dgm:prSet/>
      <dgm:spPr/>
      <dgm:t>
        <a:bodyPr/>
        <a:lstStyle/>
        <a:p>
          <a:endParaRPr lang="en-US"/>
        </a:p>
      </dgm:t>
    </dgm:pt>
    <dgm:pt modelId="{8ADD2351-9977-4E7F-BEDF-1DB34A8A6A88}" type="sibTrans" cxnId="{6FB8440D-E472-4D0D-B4FD-25B23CDF74CF}">
      <dgm:prSet/>
      <dgm:spPr/>
      <dgm:t>
        <a:bodyPr/>
        <a:lstStyle/>
        <a:p>
          <a:endParaRPr lang="en-US"/>
        </a:p>
      </dgm:t>
    </dgm:pt>
    <dgm:pt modelId="{594072E1-D2C2-4F18-8AFB-FBEABDFB2ECC}">
      <dgm:prSet/>
      <dgm:spPr/>
      <dgm:t>
        <a:bodyPr/>
        <a:lstStyle/>
        <a:p>
          <a:r>
            <a:rPr lang="en-US"/>
            <a:t>Demo</a:t>
          </a:r>
        </a:p>
      </dgm:t>
    </dgm:pt>
    <dgm:pt modelId="{F79266E8-9A59-4BC3-A366-E034EED722F3}" type="parTrans" cxnId="{F37D4383-36E4-43FC-9EB3-53265664E87E}">
      <dgm:prSet/>
      <dgm:spPr/>
      <dgm:t>
        <a:bodyPr/>
        <a:lstStyle/>
        <a:p>
          <a:endParaRPr lang="en-US"/>
        </a:p>
      </dgm:t>
    </dgm:pt>
    <dgm:pt modelId="{0B65351E-9F2F-4641-A386-1B940C92F398}" type="sibTrans" cxnId="{F37D4383-36E4-43FC-9EB3-53265664E87E}">
      <dgm:prSet/>
      <dgm:spPr/>
      <dgm:t>
        <a:bodyPr/>
        <a:lstStyle/>
        <a:p>
          <a:endParaRPr lang="en-US"/>
        </a:p>
      </dgm:t>
    </dgm:pt>
    <dgm:pt modelId="{C4560D80-C9DD-468B-A3ED-3EF6F09DB4FB}">
      <dgm:prSet/>
      <dgm:spPr/>
      <dgm:t>
        <a:bodyPr/>
        <a:lstStyle/>
        <a:p>
          <a:r>
            <a:rPr lang="en-US"/>
            <a:t>Future Work </a:t>
          </a:r>
        </a:p>
      </dgm:t>
    </dgm:pt>
    <dgm:pt modelId="{394ACC42-EAC1-4D26-8612-4AD0E4A344F2}" type="parTrans" cxnId="{F6324C42-1E4D-4E26-BA97-F78260E11C85}">
      <dgm:prSet/>
      <dgm:spPr/>
      <dgm:t>
        <a:bodyPr/>
        <a:lstStyle/>
        <a:p>
          <a:endParaRPr lang="en-US"/>
        </a:p>
      </dgm:t>
    </dgm:pt>
    <dgm:pt modelId="{3B25C2A7-D23A-416C-9DEA-E35F24FBDE3A}" type="sibTrans" cxnId="{F6324C42-1E4D-4E26-BA97-F78260E11C85}">
      <dgm:prSet/>
      <dgm:spPr/>
      <dgm:t>
        <a:bodyPr/>
        <a:lstStyle/>
        <a:p>
          <a:endParaRPr lang="en-US"/>
        </a:p>
      </dgm:t>
    </dgm:pt>
    <dgm:pt modelId="{114BAF75-D160-4355-B543-685CDC8B0D71}">
      <dgm:prSet/>
      <dgm:spPr/>
      <dgm:t>
        <a:bodyPr/>
        <a:lstStyle/>
        <a:p>
          <a:r>
            <a:rPr lang="en-US"/>
            <a:t>Q&amp;A</a:t>
          </a:r>
        </a:p>
      </dgm:t>
    </dgm:pt>
    <dgm:pt modelId="{3477EB69-D391-4E22-91B1-77382EE76226}" type="parTrans" cxnId="{ECA91B0F-23A3-43CA-AE0C-FF2414AF0246}">
      <dgm:prSet/>
      <dgm:spPr/>
      <dgm:t>
        <a:bodyPr/>
        <a:lstStyle/>
        <a:p>
          <a:endParaRPr lang="en-US"/>
        </a:p>
      </dgm:t>
    </dgm:pt>
    <dgm:pt modelId="{CD26D591-16A5-4807-AD5D-B100AD11BDCA}" type="sibTrans" cxnId="{ECA91B0F-23A3-43CA-AE0C-FF2414AF0246}">
      <dgm:prSet/>
      <dgm:spPr/>
      <dgm:t>
        <a:bodyPr/>
        <a:lstStyle/>
        <a:p>
          <a:endParaRPr lang="en-US"/>
        </a:p>
      </dgm:t>
    </dgm:pt>
    <dgm:pt modelId="{C5B6E8F2-2873-4FCB-A357-C26C56BB9D78}" type="pres">
      <dgm:prSet presAssocID="{99862722-D00D-437C-A38C-3F7514A3831E}" presName="root" presStyleCnt="0">
        <dgm:presLayoutVars>
          <dgm:dir/>
          <dgm:resizeHandles val="exact"/>
        </dgm:presLayoutVars>
      </dgm:prSet>
      <dgm:spPr/>
    </dgm:pt>
    <dgm:pt modelId="{EE65777B-3E7D-47CF-BDA1-A9E06E222C1E}" type="pres">
      <dgm:prSet presAssocID="{99862722-D00D-437C-A38C-3F7514A3831E}" presName="container" presStyleCnt="0">
        <dgm:presLayoutVars>
          <dgm:dir/>
          <dgm:resizeHandles val="exact"/>
        </dgm:presLayoutVars>
      </dgm:prSet>
      <dgm:spPr/>
    </dgm:pt>
    <dgm:pt modelId="{4871ED3E-FB71-47E1-BC90-852ADA23D923}" type="pres">
      <dgm:prSet presAssocID="{6763BCBB-E8EF-4196-9BF1-240AB6258E0A}" presName="compNode" presStyleCnt="0"/>
      <dgm:spPr/>
    </dgm:pt>
    <dgm:pt modelId="{E2CC987D-1CA7-4618-AF96-56A27562D280}" type="pres">
      <dgm:prSet presAssocID="{6763BCBB-E8EF-4196-9BF1-240AB6258E0A}" presName="iconBgRect" presStyleLbl="bgShp" presStyleIdx="0" presStyleCnt="7"/>
      <dgm:spPr/>
    </dgm:pt>
    <dgm:pt modelId="{5243D058-3C1B-4AB2-8E47-D08BDABB208A}" type="pres">
      <dgm:prSet presAssocID="{6763BCBB-E8EF-4196-9BF1-240AB6258E0A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tionary"/>
        </a:ext>
      </dgm:extLst>
    </dgm:pt>
    <dgm:pt modelId="{92CB9BA2-8127-4F18-AA5B-400F190E4AD7}" type="pres">
      <dgm:prSet presAssocID="{6763BCBB-E8EF-4196-9BF1-240AB6258E0A}" presName="spaceRect" presStyleCnt="0"/>
      <dgm:spPr/>
    </dgm:pt>
    <dgm:pt modelId="{5D1B0498-51DA-49CD-BB3A-A28CA5CAFABD}" type="pres">
      <dgm:prSet presAssocID="{6763BCBB-E8EF-4196-9BF1-240AB6258E0A}" presName="textRect" presStyleLbl="revTx" presStyleIdx="0" presStyleCnt="7">
        <dgm:presLayoutVars>
          <dgm:chMax val="1"/>
          <dgm:chPref val="1"/>
        </dgm:presLayoutVars>
      </dgm:prSet>
      <dgm:spPr/>
    </dgm:pt>
    <dgm:pt modelId="{EB772366-3E7E-469D-9580-123204246B0F}" type="pres">
      <dgm:prSet presAssocID="{50993E79-1BA9-4F7B-A36F-1B0E08325047}" presName="sibTrans" presStyleLbl="sibTrans2D1" presStyleIdx="0" presStyleCnt="0"/>
      <dgm:spPr/>
    </dgm:pt>
    <dgm:pt modelId="{C957F6D3-92FB-4DD1-B8C5-20F146883928}" type="pres">
      <dgm:prSet presAssocID="{7C0743B4-2195-48C2-8124-130FDA974CE8}" presName="compNode" presStyleCnt="0"/>
      <dgm:spPr/>
    </dgm:pt>
    <dgm:pt modelId="{D3EF6BD7-98B3-4833-9D42-B04FE1E60980}" type="pres">
      <dgm:prSet presAssocID="{7C0743B4-2195-48C2-8124-130FDA974CE8}" presName="iconBgRect" presStyleLbl="bgShp" presStyleIdx="1" presStyleCnt="7"/>
      <dgm:spPr/>
    </dgm:pt>
    <dgm:pt modelId="{C60F23FA-546D-400F-BA95-273823D0F60F}" type="pres">
      <dgm:prSet presAssocID="{7C0743B4-2195-48C2-8124-130FDA974CE8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Tower"/>
        </a:ext>
      </dgm:extLst>
    </dgm:pt>
    <dgm:pt modelId="{C50176EF-1301-42A4-A68F-A6A4DF480D1A}" type="pres">
      <dgm:prSet presAssocID="{7C0743B4-2195-48C2-8124-130FDA974CE8}" presName="spaceRect" presStyleCnt="0"/>
      <dgm:spPr/>
    </dgm:pt>
    <dgm:pt modelId="{62B9074C-33EE-402E-859D-6C0EAFD90B0D}" type="pres">
      <dgm:prSet presAssocID="{7C0743B4-2195-48C2-8124-130FDA974CE8}" presName="textRect" presStyleLbl="revTx" presStyleIdx="1" presStyleCnt="7">
        <dgm:presLayoutVars>
          <dgm:chMax val="1"/>
          <dgm:chPref val="1"/>
        </dgm:presLayoutVars>
      </dgm:prSet>
      <dgm:spPr/>
    </dgm:pt>
    <dgm:pt modelId="{A8A8510D-D89D-4892-80F1-38BBD851EDC7}" type="pres">
      <dgm:prSet presAssocID="{AFBEBFDE-D8AA-4944-AF0F-E8BDDD05D635}" presName="sibTrans" presStyleLbl="sibTrans2D1" presStyleIdx="0" presStyleCnt="0"/>
      <dgm:spPr/>
    </dgm:pt>
    <dgm:pt modelId="{08869F7B-7040-4088-8462-6906A272FE2F}" type="pres">
      <dgm:prSet presAssocID="{B651B79C-DBCC-45AC-9D03-2F6C2C63828C}" presName="compNode" presStyleCnt="0"/>
      <dgm:spPr/>
    </dgm:pt>
    <dgm:pt modelId="{6DE0C903-0676-4298-BF01-C0A78F8F12EF}" type="pres">
      <dgm:prSet presAssocID="{B651B79C-DBCC-45AC-9D03-2F6C2C63828C}" presName="iconBgRect" presStyleLbl="bgShp" presStyleIdx="2" presStyleCnt="7"/>
      <dgm:spPr/>
    </dgm:pt>
    <dgm:pt modelId="{B28CAFE0-CF93-416E-ADA6-5B867B431770}" type="pres">
      <dgm:prSet presAssocID="{B651B79C-DBCC-45AC-9D03-2F6C2C63828C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Outline"/>
        </a:ext>
      </dgm:extLst>
    </dgm:pt>
    <dgm:pt modelId="{ECFAE061-A170-4616-9C0C-3B3C52092ADC}" type="pres">
      <dgm:prSet presAssocID="{B651B79C-DBCC-45AC-9D03-2F6C2C63828C}" presName="spaceRect" presStyleCnt="0"/>
      <dgm:spPr/>
    </dgm:pt>
    <dgm:pt modelId="{6948DB25-7514-47CA-978A-24ED55EEADEA}" type="pres">
      <dgm:prSet presAssocID="{B651B79C-DBCC-45AC-9D03-2F6C2C63828C}" presName="textRect" presStyleLbl="revTx" presStyleIdx="2" presStyleCnt="7">
        <dgm:presLayoutVars>
          <dgm:chMax val="1"/>
          <dgm:chPref val="1"/>
        </dgm:presLayoutVars>
      </dgm:prSet>
      <dgm:spPr/>
    </dgm:pt>
    <dgm:pt modelId="{2F2E766F-F481-4B41-BF53-3906BEF414D0}" type="pres">
      <dgm:prSet presAssocID="{861DF012-A932-4B24-977F-1158259087EE}" presName="sibTrans" presStyleLbl="sibTrans2D1" presStyleIdx="0" presStyleCnt="0"/>
      <dgm:spPr/>
    </dgm:pt>
    <dgm:pt modelId="{B9D5D15E-CA47-4579-B5E4-F88BCA31CBC0}" type="pres">
      <dgm:prSet presAssocID="{71A4E8FD-6709-404A-9F95-6AB8AEA72BBD}" presName="compNode" presStyleCnt="0"/>
      <dgm:spPr/>
    </dgm:pt>
    <dgm:pt modelId="{11F8D86E-73C4-4B99-9B52-CF07586B164A}" type="pres">
      <dgm:prSet presAssocID="{71A4E8FD-6709-404A-9F95-6AB8AEA72BBD}" presName="iconBgRect" presStyleLbl="bgShp" presStyleIdx="3" presStyleCnt="7"/>
      <dgm:spPr/>
    </dgm:pt>
    <dgm:pt modelId="{15637B10-7694-49F2-9066-7D9668F67FF1}" type="pres">
      <dgm:prSet presAssocID="{71A4E8FD-6709-404A-9F95-6AB8AEA72BBD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56507228-DEF9-43DD-9265-26C9CD9F9949}" type="pres">
      <dgm:prSet presAssocID="{71A4E8FD-6709-404A-9F95-6AB8AEA72BBD}" presName="spaceRect" presStyleCnt="0"/>
      <dgm:spPr/>
    </dgm:pt>
    <dgm:pt modelId="{879D8068-791B-4F1A-9A94-4C33BAF49922}" type="pres">
      <dgm:prSet presAssocID="{71A4E8FD-6709-404A-9F95-6AB8AEA72BBD}" presName="textRect" presStyleLbl="revTx" presStyleIdx="3" presStyleCnt="7">
        <dgm:presLayoutVars>
          <dgm:chMax val="1"/>
          <dgm:chPref val="1"/>
        </dgm:presLayoutVars>
      </dgm:prSet>
      <dgm:spPr/>
    </dgm:pt>
    <dgm:pt modelId="{E5C2E968-4E1A-434E-80A9-354D1A7AD0ED}" type="pres">
      <dgm:prSet presAssocID="{8ADD2351-9977-4E7F-BEDF-1DB34A8A6A88}" presName="sibTrans" presStyleLbl="sibTrans2D1" presStyleIdx="0" presStyleCnt="0"/>
      <dgm:spPr/>
    </dgm:pt>
    <dgm:pt modelId="{6D5FFD17-579D-4762-A05A-0A078A77493F}" type="pres">
      <dgm:prSet presAssocID="{594072E1-D2C2-4F18-8AFB-FBEABDFB2ECC}" presName="compNode" presStyleCnt="0"/>
      <dgm:spPr/>
    </dgm:pt>
    <dgm:pt modelId="{0FDE3386-6C94-4808-B4D1-1ED16303BA7F}" type="pres">
      <dgm:prSet presAssocID="{594072E1-D2C2-4F18-8AFB-FBEABDFB2ECC}" presName="iconBgRect" presStyleLbl="bgShp" presStyleIdx="4" presStyleCnt="7"/>
      <dgm:spPr/>
    </dgm:pt>
    <dgm:pt modelId="{1F8D1277-90AC-4EC6-BF38-B0DCE30F025E}" type="pres">
      <dgm:prSet presAssocID="{594072E1-D2C2-4F18-8AFB-FBEABDFB2ECC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lbum"/>
        </a:ext>
      </dgm:extLst>
    </dgm:pt>
    <dgm:pt modelId="{1523190B-7B88-4741-B34F-B559F9451A66}" type="pres">
      <dgm:prSet presAssocID="{594072E1-D2C2-4F18-8AFB-FBEABDFB2ECC}" presName="spaceRect" presStyleCnt="0"/>
      <dgm:spPr/>
    </dgm:pt>
    <dgm:pt modelId="{9C5178B0-4DB6-4E36-8DB9-238009F11D80}" type="pres">
      <dgm:prSet presAssocID="{594072E1-D2C2-4F18-8AFB-FBEABDFB2ECC}" presName="textRect" presStyleLbl="revTx" presStyleIdx="4" presStyleCnt="7">
        <dgm:presLayoutVars>
          <dgm:chMax val="1"/>
          <dgm:chPref val="1"/>
        </dgm:presLayoutVars>
      </dgm:prSet>
      <dgm:spPr/>
    </dgm:pt>
    <dgm:pt modelId="{3999F5DF-00E4-4704-9387-CE4A754C449A}" type="pres">
      <dgm:prSet presAssocID="{0B65351E-9F2F-4641-A386-1B940C92F398}" presName="sibTrans" presStyleLbl="sibTrans2D1" presStyleIdx="0" presStyleCnt="0"/>
      <dgm:spPr/>
    </dgm:pt>
    <dgm:pt modelId="{84CD0FDD-E65B-4825-8B98-814025C13BAC}" type="pres">
      <dgm:prSet presAssocID="{C4560D80-C9DD-468B-A3ED-3EF6F09DB4FB}" presName="compNode" presStyleCnt="0"/>
      <dgm:spPr/>
    </dgm:pt>
    <dgm:pt modelId="{4A7858C6-4FF1-424C-AEF9-89E88924151C}" type="pres">
      <dgm:prSet presAssocID="{C4560D80-C9DD-468B-A3ED-3EF6F09DB4FB}" presName="iconBgRect" presStyleLbl="bgShp" presStyleIdx="5" presStyleCnt="7"/>
      <dgm:spPr/>
    </dgm:pt>
    <dgm:pt modelId="{B539FE2F-6F55-492A-8415-4C8169CFBF4E}" type="pres">
      <dgm:prSet presAssocID="{C4560D80-C9DD-468B-A3ED-3EF6F09DB4FB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it"/>
        </a:ext>
      </dgm:extLst>
    </dgm:pt>
    <dgm:pt modelId="{F3DF08F0-6907-4BB4-88FF-47C35DF77C66}" type="pres">
      <dgm:prSet presAssocID="{C4560D80-C9DD-468B-A3ED-3EF6F09DB4FB}" presName="spaceRect" presStyleCnt="0"/>
      <dgm:spPr/>
    </dgm:pt>
    <dgm:pt modelId="{CBDAD737-F391-4172-A2C9-C1130EF8C556}" type="pres">
      <dgm:prSet presAssocID="{C4560D80-C9DD-468B-A3ED-3EF6F09DB4FB}" presName="textRect" presStyleLbl="revTx" presStyleIdx="5" presStyleCnt="7">
        <dgm:presLayoutVars>
          <dgm:chMax val="1"/>
          <dgm:chPref val="1"/>
        </dgm:presLayoutVars>
      </dgm:prSet>
      <dgm:spPr/>
    </dgm:pt>
    <dgm:pt modelId="{CE2F998B-0977-4655-88AC-53938E4D5E13}" type="pres">
      <dgm:prSet presAssocID="{3B25C2A7-D23A-416C-9DEA-E35F24FBDE3A}" presName="sibTrans" presStyleLbl="sibTrans2D1" presStyleIdx="0" presStyleCnt="0"/>
      <dgm:spPr/>
    </dgm:pt>
    <dgm:pt modelId="{2BE54461-3E2B-407E-9FA7-A1DF9F606362}" type="pres">
      <dgm:prSet presAssocID="{114BAF75-D160-4355-B543-685CDC8B0D71}" presName="compNode" presStyleCnt="0"/>
      <dgm:spPr/>
    </dgm:pt>
    <dgm:pt modelId="{26061BB8-F2AA-47C2-8B36-DBFA08F2C58E}" type="pres">
      <dgm:prSet presAssocID="{114BAF75-D160-4355-B543-685CDC8B0D71}" presName="iconBgRect" presStyleLbl="bgShp" presStyleIdx="6" presStyleCnt="7"/>
      <dgm:spPr/>
    </dgm:pt>
    <dgm:pt modelId="{D05D5168-B202-418C-967C-A5F4CBB46334}" type="pres">
      <dgm:prSet presAssocID="{114BAF75-D160-4355-B543-685CDC8B0D71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Thin"/>
        </a:ext>
      </dgm:extLst>
    </dgm:pt>
    <dgm:pt modelId="{E14BA7ED-0032-419C-8469-79EF95C147B2}" type="pres">
      <dgm:prSet presAssocID="{114BAF75-D160-4355-B543-685CDC8B0D71}" presName="spaceRect" presStyleCnt="0"/>
      <dgm:spPr/>
    </dgm:pt>
    <dgm:pt modelId="{4F98068C-9CB5-4344-818E-FFA3B2F142D3}" type="pres">
      <dgm:prSet presAssocID="{114BAF75-D160-4355-B543-685CDC8B0D71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2A892F0C-FB55-4A8B-B009-42273D62EBB6}" srcId="{99862722-D00D-437C-A38C-3F7514A3831E}" destId="{6763BCBB-E8EF-4196-9BF1-240AB6258E0A}" srcOrd="0" destOrd="0" parTransId="{2D970CFD-1DCB-4E5A-9306-305DE1501A60}" sibTransId="{50993E79-1BA9-4F7B-A36F-1B0E08325047}"/>
    <dgm:cxn modelId="{6FB8440D-E472-4D0D-B4FD-25B23CDF74CF}" srcId="{99862722-D00D-437C-A38C-3F7514A3831E}" destId="{71A4E8FD-6709-404A-9F95-6AB8AEA72BBD}" srcOrd="3" destOrd="0" parTransId="{358B9D3F-5A4D-4878-82AE-1C4FA5063ECE}" sibTransId="{8ADD2351-9977-4E7F-BEDF-1DB34A8A6A88}"/>
    <dgm:cxn modelId="{ECA91B0F-23A3-43CA-AE0C-FF2414AF0246}" srcId="{99862722-D00D-437C-A38C-3F7514A3831E}" destId="{114BAF75-D160-4355-B543-685CDC8B0D71}" srcOrd="6" destOrd="0" parTransId="{3477EB69-D391-4E22-91B1-77382EE76226}" sibTransId="{CD26D591-16A5-4807-AD5D-B100AD11BDCA}"/>
    <dgm:cxn modelId="{D6ADD212-B8E3-4DC8-9ED0-94DFFD0F75EF}" type="presOf" srcId="{B651B79C-DBCC-45AC-9D03-2F6C2C63828C}" destId="{6948DB25-7514-47CA-978A-24ED55EEADEA}" srcOrd="0" destOrd="0" presId="urn:microsoft.com/office/officeart/2018/2/layout/IconCircleList"/>
    <dgm:cxn modelId="{2DBFE818-E069-482A-A888-C695E1275725}" type="presOf" srcId="{AFBEBFDE-D8AA-4944-AF0F-E8BDDD05D635}" destId="{A8A8510D-D89D-4892-80F1-38BBD851EDC7}" srcOrd="0" destOrd="0" presId="urn:microsoft.com/office/officeart/2018/2/layout/IconCircleList"/>
    <dgm:cxn modelId="{F6324C42-1E4D-4E26-BA97-F78260E11C85}" srcId="{99862722-D00D-437C-A38C-3F7514A3831E}" destId="{C4560D80-C9DD-468B-A3ED-3EF6F09DB4FB}" srcOrd="5" destOrd="0" parTransId="{394ACC42-EAC1-4D26-8612-4AD0E4A344F2}" sibTransId="{3B25C2A7-D23A-416C-9DEA-E35F24FBDE3A}"/>
    <dgm:cxn modelId="{52476A44-D42C-4088-BC25-D270D3A2FB31}" type="presOf" srcId="{3B25C2A7-D23A-416C-9DEA-E35F24FBDE3A}" destId="{CE2F998B-0977-4655-88AC-53938E4D5E13}" srcOrd="0" destOrd="0" presId="urn:microsoft.com/office/officeart/2018/2/layout/IconCircleList"/>
    <dgm:cxn modelId="{F58EC257-A1D7-4FE5-8977-A78A1DE270C9}" type="presOf" srcId="{C4560D80-C9DD-468B-A3ED-3EF6F09DB4FB}" destId="{CBDAD737-F391-4172-A2C9-C1130EF8C556}" srcOrd="0" destOrd="0" presId="urn:microsoft.com/office/officeart/2018/2/layout/IconCircleList"/>
    <dgm:cxn modelId="{C9C1E06B-C1FA-4CF9-9541-A19CF8FDDDE9}" type="presOf" srcId="{50993E79-1BA9-4F7B-A36F-1B0E08325047}" destId="{EB772366-3E7E-469D-9580-123204246B0F}" srcOrd="0" destOrd="0" presId="urn:microsoft.com/office/officeart/2018/2/layout/IconCircleList"/>
    <dgm:cxn modelId="{1E152583-9039-4E24-9D89-94A4E49B2A48}" type="presOf" srcId="{7C0743B4-2195-48C2-8124-130FDA974CE8}" destId="{62B9074C-33EE-402E-859D-6C0EAFD90B0D}" srcOrd="0" destOrd="0" presId="urn:microsoft.com/office/officeart/2018/2/layout/IconCircleList"/>
    <dgm:cxn modelId="{F37D4383-36E4-43FC-9EB3-53265664E87E}" srcId="{99862722-D00D-437C-A38C-3F7514A3831E}" destId="{594072E1-D2C2-4F18-8AFB-FBEABDFB2ECC}" srcOrd="4" destOrd="0" parTransId="{F79266E8-9A59-4BC3-A366-E034EED722F3}" sibTransId="{0B65351E-9F2F-4641-A386-1B940C92F398}"/>
    <dgm:cxn modelId="{2BE1F0A3-7E10-44F6-AB92-75B3FC11384A}" type="presOf" srcId="{71A4E8FD-6709-404A-9F95-6AB8AEA72BBD}" destId="{879D8068-791B-4F1A-9A94-4C33BAF49922}" srcOrd="0" destOrd="0" presId="urn:microsoft.com/office/officeart/2018/2/layout/IconCircleList"/>
    <dgm:cxn modelId="{A35635AA-D986-44BD-9948-89EDE5605CC8}" srcId="{99862722-D00D-437C-A38C-3F7514A3831E}" destId="{B651B79C-DBCC-45AC-9D03-2F6C2C63828C}" srcOrd="2" destOrd="0" parTransId="{336AB63E-E907-400F-8F3B-4D5C3318922B}" sibTransId="{861DF012-A932-4B24-977F-1158259087EE}"/>
    <dgm:cxn modelId="{B7D3C4BB-6483-4BE5-AEF6-9FFFC313778C}" type="presOf" srcId="{594072E1-D2C2-4F18-8AFB-FBEABDFB2ECC}" destId="{9C5178B0-4DB6-4E36-8DB9-238009F11D80}" srcOrd="0" destOrd="0" presId="urn:microsoft.com/office/officeart/2018/2/layout/IconCircleList"/>
    <dgm:cxn modelId="{EEEBA1C8-40F1-417D-8EF0-383F74635693}" type="presOf" srcId="{861DF012-A932-4B24-977F-1158259087EE}" destId="{2F2E766F-F481-4B41-BF53-3906BEF414D0}" srcOrd="0" destOrd="0" presId="urn:microsoft.com/office/officeart/2018/2/layout/IconCircleList"/>
    <dgm:cxn modelId="{C3F3A6CC-9358-4444-856C-0EA3A9287AC8}" type="presOf" srcId="{99862722-D00D-437C-A38C-3F7514A3831E}" destId="{C5B6E8F2-2873-4FCB-A357-C26C56BB9D78}" srcOrd="0" destOrd="0" presId="urn:microsoft.com/office/officeart/2018/2/layout/IconCircleList"/>
    <dgm:cxn modelId="{B75C4DDF-7481-42F5-B4FB-D009823E04C8}" type="presOf" srcId="{6763BCBB-E8EF-4196-9BF1-240AB6258E0A}" destId="{5D1B0498-51DA-49CD-BB3A-A28CA5CAFABD}" srcOrd="0" destOrd="0" presId="urn:microsoft.com/office/officeart/2018/2/layout/IconCircleList"/>
    <dgm:cxn modelId="{0107C4E9-EF3A-4C4F-8BC3-28A3565DFA51}" type="presOf" srcId="{0B65351E-9F2F-4641-A386-1B940C92F398}" destId="{3999F5DF-00E4-4704-9387-CE4A754C449A}" srcOrd="0" destOrd="0" presId="urn:microsoft.com/office/officeart/2018/2/layout/IconCircleList"/>
    <dgm:cxn modelId="{E6B7D4F1-A1A5-419C-9832-7D5D8252D2B1}" type="presOf" srcId="{8ADD2351-9977-4E7F-BEDF-1DB34A8A6A88}" destId="{E5C2E968-4E1A-434E-80A9-354D1A7AD0ED}" srcOrd="0" destOrd="0" presId="urn:microsoft.com/office/officeart/2018/2/layout/IconCircleList"/>
    <dgm:cxn modelId="{B6C740F2-B383-40F1-B1AE-8A2247F6F248}" type="presOf" srcId="{114BAF75-D160-4355-B543-685CDC8B0D71}" destId="{4F98068C-9CB5-4344-818E-FFA3B2F142D3}" srcOrd="0" destOrd="0" presId="urn:microsoft.com/office/officeart/2018/2/layout/IconCircleList"/>
    <dgm:cxn modelId="{D842BBFA-F04A-4D19-B803-665DC3321049}" srcId="{99862722-D00D-437C-A38C-3F7514A3831E}" destId="{7C0743B4-2195-48C2-8124-130FDA974CE8}" srcOrd="1" destOrd="0" parTransId="{9F1189AE-5A49-4927-BC5F-A7D4E13B61BF}" sibTransId="{AFBEBFDE-D8AA-4944-AF0F-E8BDDD05D635}"/>
    <dgm:cxn modelId="{7954602D-C416-4976-A370-1F7073F031CF}" type="presParOf" srcId="{C5B6E8F2-2873-4FCB-A357-C26C56BB9D78}" destId="{EE65777B-3E7D-47CF-BDA1-A9E06E222C1E}" srcOrd="0" destOrd="0" presId="urn:microsoft.com/office/officeart/2018/2/layout/IconCircleList"/>
    <dgm:cxn modelId="{C45E31D4-34B6-4459-8011-B67056E7EE78}" type="presParOf" srcId="{EE65777B-3E7D-47CF-BDA1-A9E06E222C1E}" destId="{4871ED3E-FB71-47E1-BC90-852ADA23D923}" srcOrd="0" destOrd="0" presId="urn:microsoft.com/office/officeart/2018/2/layout/IconCircleList"/>
    <dgm:cxn modelId="{6F5EEB27-DC9F-4942-82A3-95A370A2A769}" type="presParOf" srcId="{4871ED3E-FB71-47E1-BC90-852ADA23D923}" destId="{E2CC987D-1CA7-4618-AF96-56A27562D280}" srcOrd="0" destOrd="0" presId="urn:microsoft.com/office/officeart/2018/2/layout/IconCircleList"/>
    <dgm:cxn modelId="{21814F45-9206-4DCF-8585-50F9D8905992}" type="presParOf" srcId="{4871ED3E-FB71-47E1-BC90-852ADA23D923}" destId="{5243D058-3C1B-4AB2-8E47-D08BDABB208A}" srcOrd="1" destOrd="0" presId="urn:microsoft.com/office/officeart/2018/2/layout/IconCircleList"/>
    <dgm:cxn modelId="{A1FD00D0-604A-486A-AF7D-8F514AB21AEC}" type="presParOf" srcId="{4871ED3E-FB71-47E1-BC90-852ADA23D923}" destId="{92CB9BA2-8127-4F18-AA5B-400F190E4AD7}" srcOrd="2" destOrd="0" presId="urn:microsoft.com/office/officeart/2018/2/layout/IconCircleList"/>
    <dgm:cxn modelId="{82AC14C6-8E95-41C9-94B2-034B7D7E6DDA}" type="presParOf" srcId="{4871ED3E-FB71-47E1-BC90-852ADA23D923}" destId="{5D1B0498-51DA-49CD-BB3A-A28CA5CAFABD}" srcOrd="3" destOrd="0" presId="urn:microsoft.com/office/officeart/2018/2/layout/IconCircleList"/>
    <dgm:cxn modelId="{95FCFC0E-5A16-435F-B9B3-BA25FD65C5A3}" type="presParOf" srcId="{EE65777B-3E7D-47CF-BDA1-A9E06E222C1E}" destId="{EB772366-3E7E-469D-9580-123204246B0F}" srcOrd="1" destOrd="0" presId="urn:microsoft.com/office/officeart/2018/2/layout/IconCircleList"/>
    <dgm:cxn modelId="{D767E54C-9176-4F26-A25A-B6F163534290}" type="presParOf" srcId="{EE65777B-3E7D-47CF-BDA1-A9E06E222C1E}" destId="{C957F6D3-92FB-4DD1-B8C5-20F146883928}" srcOrd="2" destOrd="0" presId="urn:microsoft.com/office/officeart/2018/2/layout/IconCircleList"/>
    <dgm:cxn modelId="{38036FE3-B01E-43C9-82BC-CC640329336B}" type="presParOf" srcId="{C957F6D3-92FB-4DD1-B8C5-20F146883928}" destId="{D3EF6BD7-98B3-4833-9D42-B04FE1E60980}" srcOrd="0" destOrd="0" presId="urn:microsoft.com/office/officeart/2018/2/layout/IconCircleList"/>
    <dgm:cxn modelId="{7374A58D-7C0B-4B24-892D-0B0D6E01E6D0}" type="presParOf" srcId="{C957F6D3-92FB-4DD1-B8C5-20F146883928}" destId="{C60F23FA-546D-400F-BA95-273823D0F60F}" srcOrd="1" destOrd="0" presId="urn:microsoft.com/office/officeart/2018/2/layout/IconCircleList"/>
    <dgm:cxn modelId="{D547BC50-86A9-468E-8304-E0B89F3486CB}" type="presParOf" srcId="{C957F6D3-92FB-4DD1-B8C5-20F146883928}" destId="{C50176EF-1301-42A4-A68F-A6A4DF480D1A}" srcOrd="2" destOrd="0" presId="urn:microsoft.com/office/officeart/2018/2/layout/IconCircleList"/>
    <dgm:cxn modelId="{EF1BC2D9-8F34-44B6-9923-F658A9ADD0BC}" type="presParOf" srcId="{C957F6D3-92FB-4DD1-B8C5-20F146883928}" destId="{62B9074C-33EE-402E-859D-6C0EAFD90B0D}" srcOrd="3" destOrd="0" presId="urn:microsoft.com/office/officeart/2018/2/layout/IconCircleList"/>
    <dgm:cxn modelId="{7C423461-6111-4E8D-B391-4F247F9249E2}" type="presParOf" srcId="{EE65777B-3E7D-47CF-BDA1-A9E06E222C1E}" destId="{A8A8510D-D89D-4892-80F1-38BBD851EDC7}" srcOrd="3" destOrd="0" presId="urn:microsoft.com/office/officeart/2018/2/layout/IconCircleList"/>
    <dgm:cxn modelId="{68610DB6-CF18-4997-A517-190D8E99F0A2}" type="presParOf" srcId="{EE65777B-3E7D-47CF-BDA1-A9E06E222C1E}" destId="{08869F7B-7040-4088-8462-6906A272FE2F}" srcOrd="4" destOrd="0" presId="urn:microsoft.com/office/officeart/2018/2/layout/IconCircleList"/>
    <dgm:cxn modelId="{439C2F90-7BBF-4316-8667-F56411B07807}" type="presParOf" srcId="{08869F7B-7040-4088-8462-6906A272FE2F}" destId="{6DE0C903-0676-4298-BF01-C0A78F8F12EF}" srcOrd="0" destOrd="0" presId="urn:microsoft.com/office/officeart/2018/2/layout/IconCircleList"/>
    <dgm:cxn modelId="{451B9F5C-5E80-4F0F-B175-8479BEFBDDFC}" type="presParOf" srcId="{08869F7B-7040-4088-8462-6906A272FE2F}" destId="{B28CAFE0-CF93-416E-ADA6-5B867B431770}" srcOrd="1" destOrd="0" presId="urn:microsoft.com/office/officeart/2018/2/layout/IconCircleList"/>
    <dgm:cxn modelId="{EBD826AC-9584-4563-97A5-86EF22B3672C}" type="presParOf" srcId="{08869F7B-7040-4088-8462-6906A272FE2F}" destId="{ECFAE061-A170-4616-9C0C-3B3C52092ADC}" srcOrd="2" destOrd="0" presId="urn:microsoft.com/office/officeart/2018/2/layout/IconCircleList"/>
    <dgm:cxn modelId="{AA915DFE-A0C5-477C-A694-0BFF4FB4F4D4}" type="presParOf" srcId="{08869F7B-7040-4088-8462-6906A272FE2F}" destId="{6948DB25-7514-47CA-978A-24ED55EEADEA}" srcOrd="3" destOrd="0" presId="urn:microsoft.com/office/officeart/2018/2/layout/IconCircleList"/>
    <dgm:cxn modelId="{BEFEC6B9-3ED7-4032-AE0D-CC91D8C286B7}" type="presParOf" srcId="{EE65777B-3E7D-47CF-BDA1-A9E06E222C1E}" destId="{2F2E766F-F481-4B41-BF53-3906BEF414D0}" srcOrd="5" destOrd="0" presId="urn:microsoft.com/office/officeart/2018/2/layout/IconCircleList"/>
    <dgm:cxn modelId="{C79367EF-DBAB-4DEF-B3D9-D306E9AB022A}" type="presParOf" srcId="{EE65777B-3E7D-47CF-BDA1-A9E06E222C1E}" destId="{B9D5D15E-CA47-4579-B5E4-F88BCA31CBC0}" srcOrd="6" destOrd="0" presId="urn:microsoft.com/office/officeart/2018/2/layout/IconCircleList"/>
    <dgm:cxn modelId="{4A49B3CF-7F35-4379-A9A0-99EC03CE3884}" type="presParOf" srcId="{B9D5D15E-CA47-4579-B5E4-F88BCA31CBC0}" destId="{11F8D86E-73C4-4B99-9B52-CF07586B164A}" srcOrd="0" destOrd="0" presId="urn:microsoft.com/office/officeart/2018/2/layout/IconCircleList"/>
    <dgm:cxn modelId="{7C91DE55-7946-41A6-AA8A-C80D570D3815}" type="presParOf" srcId="{B9D5D15E-CA47-4579-B5E4-F88BCA31CBC0}" destId="{15637B10-7694-49F2-9066-7D9668F67FF1}" srcOrd="1" destOrd="0" presId="urn:microsoft.com/office/officeart/2018/2/layout/IconCircleList"/>
    <dgm:cxn modelId="{C7DB80A7-3669-4E8F-A3D8-2280AFDED12C}" type="presParOf" srcId="{B9D5D15E-CA47-4579-B5E4-F88BCA31CBC0}" destId="{56507228-DEF9-43DD-9265-26C9CD9F9949}" srcOrd="2" destOrd="0" presId="urn:microsoft.com/office/officeart/2018/2/layout/IconCircleList"/>
    <dgm:cxn modelId="{EA1ACB68-2165-4CC3-BBED-6A95862440CF}" type="presParOf" srcId="{B9D5D15E-CA47-4579-B5E4-F88BCA31CBC0}" destId="{879D8068-791B-4F1A-9A94-4C33BAF49922}" srcOrd="3" destOrd="0" presId="urn:microsoft.com/office/officeart/2018/2/layout/IconCircleList"/>
    <dgm:cxn modelId="{939C1AE9-FF28-4055-B957-E4803BF69783}" type="presParOf" srcId="{EE65777B-3E7D-47CF-BDA1-A9E06E222C1E}" destId="{E5C2E968-4E1A-434E-80A9-354D1A7AD0ED}" srcOrd="7" destOrd="0" presId="urn:microsoft.com/office/officeart/2018/2/layout/IconCircleList"/>
    <dgm:cxn modelId="{A81646B8-0DDC-4E54-90F7-F8A807832968}" type="presParOf" srcId="{EE65777B-3E7D-47CF-BDA1-A9E06E222C1E}" destId="{6D5FFD17-579D-4762-A05A-0A078A77493F}" srcOrd="8" destOrd="0" presId="urn:microsoft.com/office/officeart/2018/2/layout/IconCircleList"/>
    <dgm:cxn modelId="{A9DF64F6-1D83-4EB7-BC35-494C44E021DB}" type="presParOf" srcId="{6D5FFD17-579D-4762-A05A-0A078A77493F}" destId="{0FDE3386-6C94-4808-B4D1-1ED16303BA7F}" srcOrd="0" destOrd="0" presId="urn:microsoft.com/office/officeart/2018/2/layout/IconCircleList"/>
    <dgm:cxn modelId="{CFE5D061-5EAA-45AA-AB6A-7F32882A90A6}" type="presParOf" srcId="{6D5FFD17-579D-4762-A05A-0A078A77493F}" destId="{1F8D1277-90AC-4EC6-BF38-B0DCE30F025E}" srcOrd="1" destOrd="0" presId="urn:microsoft.com/office/officeart/2018/2/layout/IconCircleList"/>
    <dgm:cxn modelId="{26525A5D-E16E-4C45-9841-2056D704FD63}" type="presParOf" srcId="{6D5FFD17-579D-4762-A05A-0A078A77493F}" destId="{1523190B-7B88-4741-B34F-B559F9451A66}" srcOrd="2" destOrd="0" presId="urn:microsoft.com/office/officeart/2018/2/layout/IconCircleList"/>
    <dgm:cxn modelId="{E608E420-76B8-492D-835E-7A0C0BCEFE49}" type="presParOf" srcId="{6D5FFD17-579D-4762-A05A-0A078A77493F}" destId="{9C5178B0-4DB6-4E36-8DB9-238009F11D80}" srcOrd="3" destOrd="0" presId="urn:microsoft.com/office/officeart/2018/2/layout/IconCircleList"/>
    <dgm:cxn modelId="{364423B7-EDCE-40E5-9426-7895B3ADCDAF}" type="presParOf" srcId="{EE65777B-3E7D-47CF-BDA1-A9E06E222C1E}" destId="{3999F5DF-00E4-4704-9387-CE4A754C449A}" srcOrd="9" destOrd="0" presId="urn:microsoft.com/office/officeart/2018/2/layout/IconCircleList"/>
    <dgm:cxn modelId="{42D6B340-8692-428E-B6A8-37A40BA740EB}" type="presParOf" srcId="{EE65777B-3E7D-47CF-BDA1-A9E06E222C1E}" destId="{84CD0FDD-E65B-4825-8B98-814025C13BAC}" srcOrd="10" destOrd="0" presId="urn:microsoft.com/office/officeart/2018/2/layout/IconCircleList"/>
    <dgm:cxn modelId="{40439BF7-DF8D-48D3-BE3B-CFFE74C7F933}" type="presParOf" srcId="{84CD0FDD-E65B-4825-8B98-814025C13BAC}" destId="{4A7858C6-4FF1-424C-AEF9-89E88924151C}" srcOrd="0" destOrd="0" presId="urn:microsoft.com/office/officeart/2018/2/layout/IconCircleList"/>
    <dgm:cxn modelId="{198A1133-BB14-456A-B322-D95CAE185D26}" type="presParOf" srcId="{84CD0FDD-E65B-4825-8B98-814025C13BAC}" destId="{B539FE2F-6F55-492A-8415-4C8169CFBF4E}" srcOrd="1" destOrd="0" presId="urn:microsoft.com/office/officeart/2018/2/layout/IconCircleList"/>
    <dgm:cxn modelId="{7ABAFAAB-AEE4-45C6-91A6-CB06EBEF3E4B}" type="presParOf" srcId="{84CD0FDD-E65B-4825-8B98-814025C13BAC}" destId="{F3DF08F0-6907-4BB4-88FF-47C35DF77C66}" srcOrd="2" destOrd="0" presId="urn:microsoft.com/office/officeart/2018/2/layout/IconCircleList"/>
    <dgm:cxn modelId="{69AE1613-7525-4B7C-9348-1A23D019FB6B}" type="presParOf" srcId="{84CD0FDD-E65B-4825-8B98-814025C13BAC}" destId="{CBDAD737-F391-4172-A2C9-C1130EF8C556}" srcOrd="3" destOrd="0" presId="urn:microsoft.com/office/officeart/2018/2/layout/IconCircleList"/>
    <dgm:cxn modelId="{D51FB7F1-AB43-41FE-913A-988F026FA39E}" type="presParOf" srcId="{EE65777B-3E7D-47CF-BDA1-A9E06E222C1E}" destId="{CE2F998B-0977-4655-88AC-53938E4D5E13}" srcOrd="11" destOrd="0" presId="urn:microsoft.com/office/officeart/2018/2/layout/IconCircleList"/>
    <dgm:cxn modelId="{A07CFB58-D21D-4662-B028-0F873ADD17D2}" type="presParOf" srcId="{EE65777B-3E7D-47CF-BDA1-A9E06E222C1E}" destId="{2BE54461-3E2B-407E-9FA7-A1DF9F606362}" srcOrd="12" destOrd="0" presId="urn:microsoft.com/office/officeart/2018/2/layout/IconCircleList"/>
    <dgm:cxn modelId="{A89EECA0-57A5-4D55-9BBD-C538B867C3EE}" type="presParOf" srcId="{2BE54461-3E2B-407E-9FA7-A1DF9F606362}" destId="{26061BB8-F2AA-47C2-8B36-DBFA08F2C58E}" srcOrd="0" destOrd="0" presId="urn:microsoft.com/office/officeart/2018/2/layout/IconCircleList"/>
    <dgm:cxn modelId="{0BB04CED-9953-4FA1-B4A6-A87AAF4C7AD7}" type="presParOf" srcId="{2BE54461-3E2B-407E-9FA7-A1DF9F606362}" destId="{D05D5168-B202-418C-967C-A5F4CBB46334}" srcOrd="1" destOrd="0" presId="urn:microsoft.com/office/officeart/2018/2/layout/IconCircleList"/>
    <dgm:cxn modelId="{0CC6D8DE-B147-4EB6-8EE5-B8F0431D36E4}" type="presParOf" srcId="{2BE54461-3E2B-407E-9FA7-A1DF9F606362}" destId="{E14BA7ED-0032-419C-8469-79EF95C147B2}" srcOrd="2" destOrd="0" presId="urn:microsoft.com/office/officeart/2018/2/layout/IconCircleList"/>
    <dgm:cxn modelId="{055EC25B-9492-4BFB-8033-21C507733933}" type="presParOf" srcId="{2BE54461-3E2B-407E-9FA7-A1DF9F606362}" destId="{4F98068C-9CB5-4344-818E-FFA3B2F142D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2B6670-8447-487B-8635-83AF7C7BE808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94C0FC9-36DB-448A-AAC0-A18FEE399D1D}">
      <dgm:prSet/>
      <dgm:spPr/>
      <dgm:t>
        <a:bodyPr/>
        <a:lstStyle/>
        <a:p>
          <a:r>
            <a:rPr lang="en-US"/>
            <a:t>Machine Learning</a:t>
          </a:r>
        </a:p>
      </dgm:t>
    </dgm:pt>
    <dgm:pt modelId="{4DCC75AD-435B-4338-A802-AE997C61F77E}" type="parTrans" cxnId="{743FC537-F16C-4EA7-8D66-3FD03FCD6620}">
      <dgm:prSet/>
      <dgm:spPr/>
      <dgm:t>
        <a:bodyPr/>
        <a:lstStyle/>
        <a:p>
          <a:endParaRPr lang="en-US"/>
        </a:p>
      </dgm:t>
    </dgm:pt>
    <dgm:pt modelId="{F57CA2D1-DF6D-4BAA-8B05-1023412A25E7}" type="sibTrans" cxnId="{743FC537-F16C-4EA7-8D66-3FD03FCD6620}">
      <dgm:prSet/>
      <dgm:spPr/>
      <dgm:t>
        <a:bodyPr/>
        <a:lstStyle/>
        <a:p>
          <a:endParaRPr lang="en-US"/>
        </a:p>
      </dgm:t>
    </dgm:pt>
    <dgm:pt modelId="{A7EECE40-5895-4B5B-AE92-ABAF28DF4BFA}">
      <dgm:prSet/>
      <dgm:spPr/>
      <dgm:t>
        <a:bodyPr/>
        <a:lstStyle/>
        <a:p>
          <a:r>
            <a:rPr lang="en-US"/>
            <a:t>Metadata Visualization</a:t>
          </a:r>
        </a:p>
      </dgm:t>
    </dgm:pt>
    <dgm:pt modelId="{D7096294-0740-469E-8347-95044E446CB8}" type="parTrans" cxnId="{39B37264-4049-4877-BFBF-601CE8C1E240}">
      <dgm:prSet/>
      <dgm:spPr/>
      <dgm:t>
        <a:bodyPr/>
        <a:lstStyle/>
        <a:p>
          <a:endParaRPr lang="en-US"/>
        </a:p>
      </dgm:t>
    </dgm:pt>
    <dgm:pt modelId="{980444C7-325B-42AF-8DFF-77B5317D0E7B}" type="sibTrans" cxnId="{39B37264-4049-4877-BFBF-601CE8C1E240}">
      <dgm:prSet/>
      <dgm:spPr/>
      <dgm:t>
        <a:bodyPr/>
        <a:lstStyle/>
        <a:p>
          <a:endParaRPr lang="en-US"/>
        </a:p>
      </dgm:t>
    </dgm:pt>
    <dgm:pt modelId="{2ACAD083-04DD-4CE5-A9B1-1BE51ED3A305}">
      <dgm:prSet/>
      <dgm:spPr/>
      <dgm:t>
        <a:bodyPr/>
        <a:lstStyle/>
        <a:p>
          <a:r>
            <a:rPr lang="en-US"/>
            <a:t>Flask Application</a:t>
          </a:r>
        </a:p>
      </dgm:t>
    </dgm:pt>
    <dgm:pt modelId="{93FFDDEE-A900-40D3-A822-B83D7585774E}" type="parTrans" cxnId="{2A41D9EA-BD1A-4B41-905B-60E757D4C9A3}">
      <dgm:prSet/>
      <dgm:spPr/>
      <dgm:t>
        <a:bodyPr/>
        <a:lstStyle/>
        <a:p>
          <a:endParaRPr lang="en-US"/>
        </a:p>
      </dgm:t>
    </dgm:pt>
    <dgm:pt modelId="{BD48F48E-68D1-4134-A2AF-0B9227BF0BBD}" type="sibTrans" cxnId="{2A41D9EA-BD1A-4B41-905B-60E757D4C9A3}">
      <dgm:prSet/>
      <dgm:spPr/>
      <dgm:t>
        <a:bodyPr/>
        <a:lstStyle/>
        <a:p>
          <a:endParaRPr lang="en-US"/>
        </a:p>
      </dgm:t>
    </dgm:pt>
    <dgm:pt modelId="{32AC0571-2519-514F-ADD9-062514106278}" type="pres">
      <dgm:prSet presAssocID="{842B6670-8447-487B-8635-83AF7C7BE808}" presName="diagram" presStyleCnt="0">
        <dgm:presLayoutVars>
          <dgm:dir/>
          <dgm:resizeHandles val="exact"/>
        </dgm:presLayoutVars>
      </dgm:prSet>
      <dgm:spPr/>
    </dgm:pt>
    <dgm:pt modelId="{4A50CE4F-FA14-EE4B-B9AD-5E88B1ED4151}" type="pres">
      <dgm:prSet presAssocID="{894C0FC9-36DB-448A-AAC0-A18FEE399D1D}" presName="node" presStyleLbl="node1" presStyleIdx="0" presStyleCnt="3">
        <dgm:presLayoutVars>
          <dgm:bulletEnabled val="1"/>
        </dgm:presLayoutVars>
      </dgm:prSet>
      <dgm:spPr/>
    </dgm:pt>
    <dgm:pt modelId="{FE792461-F1CE-1346-829F-81EC84167957}" type="pres">
      <dgm:prSet presAssocID="{F57CA2D1-DF6D-4BAA-8B05-1023412A25E7}" presName="sibTrans" presStyleCnt="0"/>
      <dgm:spPr/>
    </dgm:pt>
    <dgm:pt modelId="{8AFAF709-5B9E-C94F-A11D-170C6A0E4A3C}" type="pres">
      <dgm:prSet presAssocID="{A7EECE40-5895-4B5B-AE92-ABAF28DF4BFA}" presName="node" presStyleLbl="node1" presStyleIdx="1" presStyleCnt="3">
        <dgm:presLayoutVars>
          <dgm:bulletEnabled val="1"/>
        </dgm:presLayoutVars>
      </dgm:prSet>
      <dgm:spPr/>
    </dgm:pt>
    <dgm:pt modelId="{27862719-6E76-604E-B54F-6C39A9566DD7}" type="pres">
      <dgm:prSet presAssocID="{980444C7-325B-42AF-8DFF-77B5317D0E7B}" presName="sibTrans" presStyleCnt="0"/>
      <dgm:spPr/>
    </dgm:pt>
    <dgm:pt modelId="{C3E8BF2D-F712-394C-BF8D-71B0C4F4CF33}" type="pres">
      <dgm:prSet presAssocID="{2ACAD083-04DD-4CE5-A9B1-1BE51ED3A305}" presName="node" presStyleLbl="node1" presStyleIdx="2" presStyleCnt="3">
        <dgm:presLayoutVars>
          <dgm:bulletEnabled val="1"/>
        </dgm:presLayoutVars>
      </dgm:prSet>
      <dgm:spPr/>
    </dgm:pt>
  </dgm:ptLst>
  <dgm:cxnLst>
    <dgm:cxn modelId="{AFF07A07-1D4B-9E42-A405-254A6CC55648}" type="presOf" srcId="{894C0FC9-36DB-448A-AAC0-A18FEE399D1D}" destId="{4A50CE4F-FA14-EE4B-B9AD-5E88B1ED4151}" srcOrd="0" destOrd="0" presId="urn:microsoft.com/office/officeart/2005/8/layout/default"/>
    <dgm:cxn modelId="{743FC537-F16C-4EA7-8D66-3FD03FCD6620}" srcId="{842B6670-8447-487B-8635-83AF7C7BE808}" destId="{894C0FC9-36DB-448A-AAC0-A18FEE399D1D}" srcOrd="0" destOrd="0" parTransId="{4DCC75AD-435B-4338-A802-AE997C61F77E}" sibTransId="{F57CA2D1-DF6D-4BAA-8B05-1023412A25E7}"/>
    <dgm:cxn modelId="{39B37264-4049-4877-BFBF-601CE8C1E240}" srcId="{842B6670-8447-487B-8635-83AF7C7BE808}" destId="{A7EECE40-5895-4B5B-AE92-ABAF28DF4BFA}" srcOrd="1" destOrd="0" parTransId="{D7096294-0740-469E-8347-95044E446CB8}" sibTransId="{980444C7-325B-42AF-8DFF-77B5317D0E7B}"/>
    <dgm:cxn modelId="{EB254185-DF1E-B14E-B9AD-C7FD7F4DCD24}" type="presOf" srcId="{A7EECE40-5895-4B5B-AE92-ABAF28DF4BFA}" destId="{8AFAF709-5B9E-C94F-A11D-170C6A0E4A3C}" srcOrd="0" destOrd="0" presId="urn:microsoft.com/office/officeart/2005/8/layout/default"/>
    <dgm:cxn modelId="{CB7E46D0-6C24-0A4C-8A52-4A545CFCF7A6}" type="presOf" srcId="{2ACAD083-04DD-4CE5-A9B1-1BE51ED3A305}" destId="{C3E8BF2D-F712-394C-BF8D-71B0C4F4CF33}" srcOrd="0" destOrd="0" presId="urn:microsoft.com/office/officeart/2005/8/layout/default"/>
    <dgm:cxn modelId="{A7F989DE-3D95-6248-B2E6-9CDCEC645457}" type="presOf" srcId="{842B6670-8447-487B-8635-83AF7C7BE808}" destId="{32AC0571-2519-514F-ADD9-062514106278}" srcOrd="0" destOrd="0" presId="urn:microsoft.com/office/officeart/2005/8/layout/default"/>
    <dgm:cxn modelId="{2A41D9EA-BD1A-4B41-905B-60E757D4C9A3}" srcId="{842B6670-8447-487B-8635-83AF7C7BE808}" destId="{2ACAD083-04DD-4CE5-A9B1-1BE51ED3A305}" srcOrd="2" destOrd="0" parTransId="{93FFDDEE-A900-40D3-A822-B83D7585774E}" sibTransId="{BD48F48E-68D1-4134-A2AF-0B9227BF0BBD}"/>
    <dgm:cxn modelId="{446CE8AA-EDEE-2B4B-AC9A-E742BB0975F3}" type="presParOf" srcId="{32AC0571-2519-514F-ADD9-062514106278}" destId="{4A50CE4F-FA14-EE4B-B9AD-5E88B1ED4151}" srcOrd="0" destOrd="0" presId="urn:microsoft.com/office/officeart/2005/8/layout/default"/>
    <dgm:cxn modelId="{29C7DFE5-497F-1448-867B-B83F353C7F26}" type="presParOf" srcId="{32AC0571-2519-514F-ADD9-062514106278}" destId="{FE792461-F1CE-1346-829F-81EC84167957}" srcOrd="1" destOrd="0" presId="urn:microsoft.com/office/officeart/2005/8/layout/default"/>
    <dgm:cxn modelId="{F8AC3FF9-31C2-8A40-B015-C9E582067EAC}" type="presParOf" srcId="{32AC0571-2519-514F-ADD9-062514106278}" destId="{8AFAF709-5B9E-C94F-A11D-170C6A0E4A3C}" srcOrd="2" destOrd="0" presId="urn:microsoft.com/office/officeart/2005/8/layout/default"/>
    <dgm:cxn modelId="{C24EBD0F-052D-054E-8E73-E6FA553FA960}" type="presParOf" srcId="{32AC0571-2519-514F-ADD9-062514106278}" destId="{27862719-6E76-604E-B54F-6C39A9566DD7}" srcOrd="3" destOrd="0" presId="urn:microsoft.com/office/officeart/2005/8/layout/default"/>
    <dgm:cxn modelId="{C51CB121-8E03-FB4A-A724-A09406B22D32}" type="presParOf" srcId="{32AC0571-2519-514F-ADD9-062514106278}" destId="{C3E8BF2D-F712-394C-BF8D-71B0C4F4CF33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CC987D-1CA7-4618-AF96-56A27562D280}">
      <dsp:nvSpPr>
        <dsp:cNvPr id="0" name=""/>
        <dsp:cNvSpPr/>
      </dsp:nvSpPr>
      <dsp:spPr>
        <a:xfrm>
          <a:off x="178952" y="128312"/>
          <a:ext cx="655162" cy="6551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43D058-3C1B-4AB2-8E47-D08BDABB208A}">
      <dsp:nvSpPr>
        <dsp:cNvPr id="0" name=""/>
        <dsp:cNvSpPr/>
      </dsp:nvSpPr>
      <dsp:spPr>
        <a:xfrm>
          <a:off x="316536" y="265896"/>
          <a:ext cx="379994" cy="3799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1B0498-51DA-49CD-BB3A-A28CA5CAFABD}">
      <dsp:nvSpPr>
        <dsp:cNvPr id="0" name=""/>
        <dsp:cNvSpPr/>
      </dsp:nvSpPr>
      <dsp:spPr>
        <a:xfrm>
          <a:off x="974506" y="128312"/>
          <a:ext cx="1544310" cy="655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Overview</a:t>
          </a:r>
        </a:p>
      </dsp:txBody>
      <dsp:txXfrm>
        <a:off x="974506" y="128312"/>
        <a:ext cx="1544310" cy="655162"/>
      </dsp:txXfrm>
    </dsp:sp>
    <dsp:sp modelId="{D3EF6BD7-98B3-4833-9D42-B04FE1E60980}">
      <dsp:nvSpPr>
        <dsp:cNvPr id="0" name=""/>
        <dsp:cNvSpPr/>
      </dsp:nvSpPr>
      <dsp:spPr>
        <a:xfrm>
          <a:off x="2787901" y="128312"/>
          <a:ext cx="655162" cy="6551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0F23FA-546D-400F-BA95-273823D0F60F}">
      <dsp:nvSpPr>
        <dsp:cNvPr id="0" name=""/>
        <dsp:cNvSpPr/>
      </dsp:nvSpPr>
      <dsp:spPr>
        <a:xfrm>
          <a:off x="2925485" y="265896"/>
          <a:ext cx="379994" cy="3799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9074C-33EE-402E-859D-6C0EAFD90B0D}">
      <dsp:nvSpPr>
        <dsp:cNvPr id="0" name=""/>
        <dsp:cNvSpPr/>
      </dsp:nvSpPr>
      <dsp:spPr>
        <a:xfrm>
          <a:off x="3583455" y="128312"/>
          <a:ext cx="1544310" cy="655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Convolutional Neural Networks</a:t>
          </a:r>
        </a:p>
      </dsp:txBody>
      <dsp:txXfrm>
        <a:off x="3583455" y="128312"/>
        <a:ext cx="1544310" cy="655162"/>
      </dsp:txXfrm>
    </dsp:sp>
    <dsp:sp modelId="{6DE0C903-0676-4298-BF01-C0A78F8F12EF}">
      <dsp:nvSpPr>
        <dsp:cNvPr id="0" name=""/>
        <dsp:cNvSpPr/>
      </dsp:nvSpPr>
      <dsp:spPr>
        <a:xfrm>
          <a:off x="5396850" y="128312"/>
          <a:ext cx="655162" cy="6551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8CAFE0-CF93-416E-ADA6-5B867B431770}">
      <dsp:nvSpPr>
        <dsp:cNvPr id="0" name=""/>
        <dsp:cNvSpPr/>
      </dsp:nvSpPr>
      <dsp:spPr>
        <a:xfrm>
          <a:off x="5534434" y="265896"/>
          <a:ext cx="379994" cy="3799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8DB25-7514-47CA-978A-24ED55EEADEA}">
      <dsp:nvSpPr>
        <dsp:cNvPr id="0" name=""/>
        <dsp:cNvSpPr/>
      </dsp:nvSpPr>
      <dsp:spPr>
        <a:xfrm>
          <a:off x="6192404" y="128312"/>
          <a:ext cx="1544310" cy="655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CNN Model</a:t>
          </a:r>
        </a:p>
      </dsp:txBody>
      <dsp:txXfrm>
        <a:off x="6192404" y="128312"/>
        <a:ext cx="1544310" cy="655162"/>
      </dsp:txXfrm>
    </dsp:sp>
    <dsp:sp modelId="{11F8D86E-73C4-4B99-9B52-CF07586B164A}">
      <dsp:nvSpPr>
        <dsp:cNvPr id="0" name=""/>
        <dsp:cNvSpPr/>
      </dsp:nvSpPr>
      <dsp:spPr>
        <a:xfrm>
          <a:off x="178952" y="1355835"/>
          <a:ext cx="655162" cy="6551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637B10-7694-49F2-9066-7D9668F67FF1}">
      <dsp:nvSpPr>
        <dsp:cNvPr id="0" name=""/>
        <dsp:cNvSpPr/>
      </dsp:nvSpPr>
      <dsp:spPr>
        <a:xfrm>
          <a:off x="316536" y="1493419"/>
          <a:ext cx="379994" cy="3799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D8068-791B-4F1A-9A94-4C33BAF49922}">
      <dsp:nvSpPr>
        <dsp:cNvPr id="0" name=""/>
        <dsp:cNvSpPr/>
      </dsp:nvSpPr>
      <dsp:spPr>
        <a:xfrm>
          <a:off x="974506" y="1355835"/>
          <a:ext cx="1544310" cy="655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Learning Process</a:t>
          </a:r>
        </a:p>
      </dsp:txBody>
      <dsp:txXfrm>
        <a:off x="974506" y="1355835"/>
        <a:ext cx="1544310" cy="655162"/>
      </dsp:txXfrm>
    </dsp:sp>
    <dsp:sp modelId="{0FDE3386-6C94-4808-B4D1-1ED16303BA7F}">
      <dsp:nvSpPr>
        <dsp:cNvPr id="0" name=""/>
        <dsp:cNvSpPr/>
      </dsp:nvSpPr>
      <dsp:spPr>
        <a:xfrm>
          <a:off x="2787901" y="1355835"/>
          <a:ext cx="655162" cy="65516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8D1277-90AC-4EC6-BF38-B0DCE30F025E}">
      <dsp:nvSpPr>
        <dsp:cNvPr id="0" name=""/>
        <dsp:cNvSpPr/>
      </dsp:nvSpPr>
      <dsp:spPr>
        <a:xfrm>
          <a:off x="2925485" y="1493419"/>
          <a:ext cx="379994" cy="3799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178B0-4DB6-4E36-8DB9-238009F11D80}">
      <dsp:nvSpPr>
        <dsp:cNvPr id="0" name=""/>
        <dsp:cNvSpPr/>
      </dsp:nvSpPr>
      <dsp:spPr>
        <a:xfrm>
          <a:off x="3583455" y="1355835"/>
          <a:ext cx="1544310" cy="655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Demo</a:t>
          </a:r>
        </a:p>
      </dsp:txBody>
      <dsp:txXfrm>
        <a:off x="3583455" y="1355835"/>
        <a:ext cx="1544310" cy="655162"/>
      </dsp:txXfrm>
    </dsp:sp>
    <dsp:sp modelId="{4A7858C6-4FF1-424C-AEF9-89E88924151C}">
      <dsp:nvSpPr>
        <dsp:cNvPr id="0" name=""/>
        <dsp:cNvSpPr/>
      </dsp:nvSpPr>
      <dsp:spPr>
        <a:xfrm>
          <a:off x="5396850" y="1355835"/>
          <a:ext cx="655162" cy="6551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39FE2F-6F55-492A-8415-4C8169CFBF4E}">
      <dsp:nvSpPr>
        <dsp:cNvPr id="0" name=""/>
        <dsp:cNvSpPr/>
      </dsp:nvSpPr>
      <dsp:spPr>
        <a:xfrm>
          <a:off x="5534434" y="1493419"/>
          <a:ext cx="379994" cy="3799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DAD737-F391-4172-A2C9-C1130EF8C556}">
      <dsp:nvSpPr>
        <dsp:cNvPr id="0" name=""/>
        <dsp:cNvSpPr/>
      </dsp:nvSpPr>
      <dsp:spPr>
        <a:xfrm>
          <a:off x="6192404" y="1355835"/>
          <a:ext cx="1544310" cy="655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Future Work </a:t>
          </a:r>
        </a:p>
      </dsp:txBody>
      <dsp:txXfrm>
        <a:off x="6192404" y="1355835"/>
        <a:ext cx="1544310" cy="655162"/>
      </dsp:txXfrm>
    </dsp:sp>
    <dsp:sp modelId="{26061BB8-F2AA-47C2-8B36-DBFA08F2C58E}">
      <dsp:nvSpPr>
        <dsp:cNvPr id="0" name=""/>
        <dsp:cNvSpPr/>
      </dsp:nvSpPr>
      <dsp:spPr>
        <a:xfrm>
          <a:off x="178952" y="2583359"/>
          <a:ext cx="655162" cy="6551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D5168-B202-418C-967C-A5F4CBB46334}">
      <dsp:nvSpPr>
        <dsp:cNvPr id="0" name=""/>
        <dsp:cNvSpPr/>
      </dsp:nvSpPr>
      <dsp:spPr>
        <a:xfrm>
          <a:off x="316536" y="2720943"/>
          <a:ext cx="379994" cy="37999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8068C-9CB5-4344-818E-FFA3B2F142D3}">
      <dsp:nvSpPr>
        <dsp:cNvPr id="0" name=""/>
        <dsp:cNvSpPr/>
      </dsp:nvSpPr>
      <dsp:spPr>
        <a:xfrm>
          <a:off x="974506" y="2583359"/>
          <a:ext cx="1544310" cy="655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Q&amp;A</a:t>
          </a:r>
        </a:p>
      </dsp:txBody>
      <dsp:txXfrm>
        <a:off x="974506" y="2583359"/>
        <a:ext cx="1544310" cy="6551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50CE4F-FA14-EE4B-B9AD-5E88B1ED4151}">
      <dsp:nvSpPr>
        <dsp:cNvPr id="0" name=""/>
        <dsp:cNvSpPr/>
      </dsp:nvSpPr>
      <dsp:spPr>
        <a:xfrm>
          <a:off x="1238755" y="178"/>
          <a:ext cx="2589598" cy="15537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Machine Learning</a:t>
          </a:r>
        </a:p>
      </dsp:txBody>
      <dsp:txXfrm>
        <a:off x="1238755" y="178"/>
        <a:ext cx="2589598" cy="1553758"/>
      </dsp:txXfrm>
    </dsp:sp>
    <dsp:sp modelId="{8AFAF709-5B9E-C94F-A11D-170C6A0E4A3C}">
      <dsp:nvSpPr>
        <dsp:cNvPr id="0" name=""/>
        <dsp:cNvSpPr/>
      </dsp:nvSpPr>
      <dsp:spPr>
        <a:xfrm>
          <a:off x="4087313" y="178"/>
          <a:ext cx="2589598" cy="1553758"/>
        </a:xfrm>
        <a:prstGeom prst="rect">
          <a:avLst/>
        </a:prstGeom>
        <a:solidFill>
          <a:schemeClr val="accent2">
            <a:hueOff val="1327892"/>
            <a:satOff val="4567"/>
            <a:lumOff val="-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Metadata Visualization</a:t>
          </a:r>
        </a:p>
      </dsp:txBody>
      <dsp:txXfrm>
        <a:off x="4087313" y="178"/>
        <a:ext cx="2589598" cy="1553758"/>
      </dsp:txXfrm>
    </dsp:sp>
    <dsp:sp modelId="{C3E8BF2D-F712-394C-BF8D-71B0C4F4CF33}">
      <dsp:nvSpPr>
        <dsp:cNvPr id="0" name=""/>
        <dsp:cNvSpPr/>
      </dsp:nvSpPr>
      <dsp:spPr>
        <a:xfrm>
          <a:off x="2663034" y="1812896"/>
          <a:ext cx="2589598" cy="1553758"/>
        </a:xfrm>
        <a:prstGeom prst="rect">
          <a:avLst/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Flask Application</a:t>
          </a:r>
        </a:p>
      </dsp:txBody>
      <dsp:txXfrm>
        <a:off x="2663034" y="1812896"/>
        <a:ext cx="2589598" cy="1553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7/2/19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7/2/19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7/2/19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7/2/19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7/2/19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7/2/19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tiff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stanford.edu/aditya86/ImageNetDog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3" Type="http://schemas.openxmlformats.org/officeDocument/2006/relationships/hyperlink" Target="https://en.wikipedia.org/wiki/Project_Jupyter" TargetMode="External"/><Relationship Id="rId7" Type="http://schemas.openxmlformats.org/officeDocument/2006/relationships/hyperlink" Target="https://commons.wikimedia.org/wiki/File:Python_logo_and_wordmark.svg" TargetMode="External"/><Relationship Id="rId12" Type="http://schemas.openxmlformats.org/officeDocument/2006/relationships/image" Target="../media/image31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en.wikipedia.org/wiki/Plotly" TargetMode="External"/><Relationship Id="rId5" Type="http://schemas.openxmlformats.org/officeDocument/2006/relationships/hyperlink" Target="https://en.wikipedia.org/wiki/Scikit-learn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s://thefossedog.wordpress.com/2016/07/11/week-1-learning-the-ropes/" TargetMode="External"/><Relationship Id="rId14" Type="http://schemas.openxmlformats.org/officeDocument/2006/relationships/hyperlink" Target="https://en.wikipedia.org/wiki/File:Logo_D3.sv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tif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96F86B-8A8D-482B-AB2B-1A8EE4EF2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7B2BC4-6DAA-43BB-BBF8-74F5943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9DBD7B-6F32-47F1-9654-A2CB59691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A06CCF8-E75B-4B55-99FB-2D76CBD12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F55E8D-2CEA-40CC-84B8-110F9CCFE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3899BD-A4C7-4D2F-B882-E373ADDBF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442832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6B717-376A-C448-95F8-25AA94BF4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3449" y="1871810"/>
            <a:ext cx="3336494" cy="2385071"/>
          </a:xfrm>
        </p:spPr>
        <p:txBody>
          <a:bodyPr>
            <a:noAutofit/>
          </a:bodyPr>
          <a:lstStyle/>
          <a:p>
            <a:r>
              <a:rPr lang="en-US" dirty="0"/>
              <a:t>The Pup Files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6FE1F-B33A-F745-B8D8-9F9DB8BA12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7677" y="3249935"/>
            <a:ext cx="3449010" cy="1006946"/>
          </a:xfrm>
        </p:spPr>
        <p:txBody>
          <a:bodyPr>
            <a:noAutofit/>
          </a:bodyPr>
          <a:lstStyle/>
          <a:p>
            <a:r>
              <a:rPr lang="en-US" sz="3200" dirty="0"/>
              <a:t>Data Divers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2AB55-9DA4-9049-BE0E-B57948B0C2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770" b="-2"/>
          <a:stretch/>
        </p:blipFill>
        <p:spPr>
          <a:xfrm>
            <a:off x="5435859" y="227"/>
            <a:ext cx="5949061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C7118A3-ECB4-4619-AA16-3E9684D0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57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>
            <a:extLst>
              <a:ext uri="{FF2B5EF4-FFF2-40B4-BE49-F238E27FC236}">
                <a16:creationId xmlns:a16="http://schemas.microsoft.com/office/drawing/2014/main" id="{26AA7C31-76FD-4B44-A1FF-D13D2515A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F5CE85F9-F4EE-4E5D-8235-528527A40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17338BB4-74FF-4836-86B7-F1B0C2B62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ABFA8A3-A231-4BC1-B8A5-C5BE7315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D747E59-EDB0-47FA-899B-0621ED112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2629343-044F-4737-89E9-3E179034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9B9C8E0-18D9-430D-B171-939E0EEEB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796AFA90-1DF2-427D-B002-A09D93A15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805602A8-6E8C-46E5-8FDD-2BC227550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BB2E129B-3512-41A6-94F1-4B4FEA817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891C00A1-D917-4D03-B713-9881557CE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BA3F0C2-72FC-4945-8B22-3BE47B397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410D66C-3847-4B32-B505-01B23358B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EED6285-A38C-734D-88B2-8D7D44E9F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324" y="1246778"/>
            <a:ext cx="3341228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/>
              <a:t>Fully Connected Layer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3803A7A-9D27-498C-B99E-5108CF9D8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324" y="2052116"/>
            <a:ext cx="3337338" cy="39978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High-resolution low-level pixel data to object representation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Purpose is to make classifications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Flattening is required before this step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C43DB4DB-4F6A-4E8D-B9A3-74E5A8453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4647" y="0"/>
            <a:ext cx="594354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Placeholder 20" descr="A close up of a map&#10;&#10;Description automatically generated">
            <a:extLst>
              <a:ext uri="{FF2B5EF4-FFF2-40B4-BE49-F238E27FC236}">
                <a16:creationId xmlns:a16="http://schemas.microsoft.com/office/drawing/2014/main" id="{0D545CFE-EF19-1646-85C8-0F8C7A9930D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/>
          <a:srcRect t="6834" r="4" b="6781"/>
          <a:stretch/>
        </p:blipFill>
        <p:spPr>
          <a:xfrm>
            <a:off x="6281782" y="316486"/>
            <a:ext cx="4257590" cy="2951648"/>
          </a:xfrm>
          <a:prstGeom prst="rect">
            <a:avLst/>
          </a:prstGeom>
          <a:ln w="12700">
            <a:noFill/>
          </a:ln>
        </p:spPr>
      </p:pic>
      <p:sp>
        <p:nvSpPr>
          <p:cNvPr id="182" name="Rectangle 181">
            <a:extLst>
              <a:ext uri="{FF2B5EF4-FFF2-40B4-BE49-F238E27FC236}">
                <a16:creationId xmlns:a16="http://schemas.microsoft.com/office/drawing/2014/main" id="{431FCBDC-FCD6-46FA-989A-9B7496896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2490" y="232459"/>
            <a:ext cx="5446447" cy="3114340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2847A-75E2-AD43-AF44-E867687B78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" b="3381"/>
          <a:stretch/>
        </p:blipFill>
        <p:spPr>
          <a:xfrm>
            <a:off x="6286405" y="3584580"/>
            <a:ext cx="4248343" cy="2945244"/>
          </a:xfrm>
          <a:prstGeom prst="rect">
            <a:avLst/>
          </a:prstGeom>
          <a:ln w="12700">
            <a:noFill/>
          </a:ln>
        </p:spPr>
      </p:pic>
      <p:sp>
        <p:nvSpPr>
          <p:cNvPr id="184" name="Rectangle 183">
            <a:extLst>
              <a:ext uri="{FF2B5EF4-FFF2-40B4-BE49-F238E27FC236}">
                <a16:creationId xmlns:a16="http://schemas.microsoft.com/office/drawing/2014/main" id="{C66EB2AB-6794-4C3C-A92D-4876AB0BE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2490" y="3500835"/>
            <a:ext cx="5446447" cy="3114340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34BD4E6-C736-4064-AF1F-3C5B402E1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47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E11A1B4-3224-F548-94AA-A5E744A8A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36" y="2614333"/>
            <a:ext cx="2402582" cy="15877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5400" dirty="0">
                <a:solidFill>
                  <a:srgbClr val="1F2D29"/>
                </a:solidFill>
              </a:rPr>
              <a:t>Model </a:t>
            </a:r>
            <a:br>
              <a:rPr lang="en-US" sz="5400" dirty="0">
                <a:solidFill>
                  <a:srgbClr val="1F2D29"/>
                </a:solidFill>
              </a:rPr>
            </a:br>
            <a:r>
              <a:rPr lang="en-US" sz="5400" dirty="0">
                <a:solidFill>
                  <a:srgbClr val="1F2D29"/>
                </a:solidFill>
              </a:rPr>
              <a:t>Design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20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690AD6-2DDB-DD42-9286-97F07C7A8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254" y="5166421"/>
            <a:ext cx="8445357" cy="883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Model Structure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858C45-B21B-5E4C-9390-32CB006A3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6460" r="-1" b="6279"/>
          <a:stretch/>
        </p:blipFill>
        <p:spPr>
          <a:xfrm>
            <a:off x="1005401" y="-1"/>
            <a:ext cx="10380133" cy="403067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6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34E919F-0039-45A9-8A1B-B05CD878F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C9C5A0E-1D2A-4F4B-8123-B963AD56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3A7CDD-5E6D-48B6-9D66-F8AFFB7D2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AA4037-397A-4467-A120-C510DDD42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E7B4B2-19E8-410A-A89F-7A2E0485D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6D98D2-ED53-4A46-95A8-7A0D05291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442832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150CC0-25AD-724B-8115-BE02F602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58856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Model Summary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98BC5BE-3558-4B92-867F-8CD65C7BE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113" y="0"/>
            <a:ext cx="59485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93BB15-4991-284A-891F-F4B35203D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769658" y="998264"/>
            <a:ext cx="5284209" cy="4861471"/>
          </a:xfrm>
          <a:prstGeom prst="rect">
            <a:avLst/>
          </a:prstGeom>
          <a:ln w="12700">
            <a:noFill/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8C4208F-A711-4F9F-B74B-CA7E99A5B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7920" y="236475"/>
            <a:ext cx="5439984" cy="6385049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A542E5A-150E-4078-B605-939EE9F3F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14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E11A1B4-3224-F548-94AA-A5E744A8A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839" y="2635115"/>
            <a:ext cx="2761488" cy="144289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/>
            <a:r>
              <a:rPr lang="en-US" sz="5400" dirty="0">
                <a:solidFill>
                  <a:srgbClr val="1F2D29"/>
                </a:solidFill>
              </a:rPr>
              <a:t>Learning Process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18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4E656B-680E-054C-8D59-59F759834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986" y="805816"/>
            <a:ext cx="7950984" cy="1081705"/>
          </a:xfrm>
        </p:spPr>
        <p:txBody>
          <a:bodyPr/>
          <a:lstStyle/>
          <a:p>
            <a:pPr algn="l"/>
            <a:r>
              <a:rPr lang="en-US" dirty="0"/>
              <a:t>CNN50 vs CNN25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B7CE588-723C-9A4B-AA61-A7FEB20B696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70983630"/>
              </p:ext>
            </p:extLst>
          </p:nvPr>
        </p:nvGraphicFramePr>
        <p:xfrm>
          <a:off x="1261796" y="4185790"/>
          <a:ext cx="4923207" cy="9715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40305">
                  <a:extLst>
                    <a:ext uri="{9D8B030D-6E8A-4147-A177-3AD203B41FA5}">
                      <a16:colId xmlns:a16="http://schemas.microsoft.com/office/drawing/2014/main" val="297961288"/>
                    </a:ext>
                  </a:extLst>
                </a:gridCol>
                <a:gridCol w="1391409">
                  <a:extLst>
                    <a:ext uri="{9D8B030D-6E8A-4147-A177-3AD203B41FA5}">
                      <a16:colId xmlns:a16="http://schemas.microsoft.com/office/drawing/2014/main" val="2938112228"/>
                    </a:ext>
                  </a:extLst>
                </a:gridCol>
                <a:gridCol w="1659855">
                  <a:extLst>
                    <a:ext uri="{9D8B030D-6E8A-4147-A177-3AD203B41FA5}">
                      <a16:colId xmlns:a16="http://schemas.microsoft.com/office/drawing/2014/main" val="866582017"/>
                    </a:ext>
                  </a:extLst>
                </a:gridCol>
                <a:gridCol w="831638">
                  <a:extLst>
                    <a:ext uri="{9D8B030D-6E8A-4147-A177-3AD203B41FA5}">
                      <a16:colId xmlns:a16="http://schemas.microsoft.com/office/drawing/2014/main" val="2132265632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6653" marR="7665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epochs</a:t>
                      </a:r>
                    </a:p>
                  </a:txBody>
                  <a:tcPr marL="76653" marR="7665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 marL="76653" marR="7665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 marL="76653" marR="76653"/>
                </a:tc>
                <a:extLst>
                  <a:ext uri="{0D108BD9-81ED-4DB2-BD59-A6C34878D82A}">
                    <a16:rowId xmlns:a16="http://schemas.microsoft.com/office/drawing/2014/main" val="2826788709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r>
                        <a:rPr lang="en-US" sz="2000" dirty="0"/>
                        <a:t>cnn50</a:t>
                      </a:r>
                      <a:endParaRPr lang="en-US" sz="2000" b="1" i="1" dirty="0"/>
                    </a:p>
                  </a:txBody>
                  <a:tcPr marL="76653" marR="76653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50</a:t>
                      </a:r>
                    </a:p>
                  </a:txBody>
                  <a:tcPr marL="76653" marR="76653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95% training</a:t>
                      </a:r>
                    </a:p>
                  </a:txBody>
                  <a:tcPr marL="76653" marR="76653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~ 9h</a:t>
                      </a:r>
                    </a:p>
                  </a:txBody>
                  <a:tcPr marL="76653" marR="76653"/>
                </a:tc>
                <a:extLst>
                  <a:ext uri="{0D108BD9-81ED-4DB2-BD59-A6C34878D82A}">
                    <a16:rowId xmlns:a16="http://schemas.microsoft.com/office/drawing/2014/main" val="1951900196"/>
                  </a:ext>
                </a:extLst>
              </a:tr>
            </a:tbl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885E38E-6ACB-3E4E-AA16-E67A5E829A3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18184976"/>
              </p:ext>
            </p:extLst>
          </p:nvPr>
        </p:nvGraphicFramePr>
        <p:xfrm>
          <a:off x="6342478" y="4185791"/>
          <a:ext cx="4958063" cy="9715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4294">
                  <a:extLst>
                    <a:ext uri="{9D8B030D-6E8A-4147-A177-3AD203B41FA5}">
                      <a16:colId xmlns:a16="http://schemas.microsoft.com/office/drawing/2014/main" val="1491510278"/>
                    </a:ext>
                  </a:extLst>
                </a:gridCol>
                <a:gridCol w="1414737">
                  <a:extLst>
                    <a:ext uri="{9D8B030D-6E8A-4147-A177-3AD203B41FA5}">
                      <a16:colId xmlns:a16="http://schemas.microsoft.com/office/drawing/2014/main" val="261721809"/>
                    </a:ext>
                  </a:extLst>
                </a:gridCol>
                <a:gridCol w="1638738">
                  <a:extLst>
                    <a:ext uri="{9D8B030D-6E8A-4147-A177-3AD203B41FA5}">
                      <a16:colId xmlns:a16="http://schemas.microsoft.com/office/drawing/2014/main" val="2700805896"/>
                    </a:ext>
                  </a:extLst>
                </a:gridCol>
                <a:gridCol w="840294">
                  <a:extLst>
                    <a:ext uri="{9D8B030D-6E8A-4147-A177-3AD203B41FA5}">
                      <a16:colId xmlns:a16="http://schemas.microsoft.com/office/drawing/2014/main" val="4030341213"/>
                    </a:ext>
                  </a:extLst>
                </a:gridCol>
              </a:tblGrid>
              <a:tr h="4824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6716" marR="76716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epochs</a:t>
                      </a:r>
                    </a:p>
                  </a:txBody>
                  <a:tcPr marL="76716" marR="76716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 marL="76716" marR="76716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 marL="76716" marR="76716"/>
                </a:tc>
                <a:extLst>
                  <a:ext uri="{0D108BD9-81ED-4DB2-BD59-A6C34878D82A}">
                    <a16:rowId xmlns:a16="http://schemas.microsoft.com/office/drawing/2014/main" val="676049338"/>
                  </a:ext>
                </a:extLst>
              </a:tr>
              <a:tr h="489125">
                <a:tc>
                  <a:txBody>
                    <a:bodyPr/>
                    <a:lstStyle/>
                    <a:p>
                      <a:r>
                        <a:rPr lang="en-US" sz="2000" dirty="0"/>
                        <a:t>cnn25</a:t>
                      </a:r>
                      <a:endParaRPr lang="en-US" sz="2000" b="1" i="1" dirty="0"/>
                    </a:p>
                  </a:txBody>
                  <a:tcPr marL="76716" marR="7671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25</a:t>
                      </a:r>
                    </a:p>
                  </a:txBody>
                  <a:tcPr marL="76716" marR="7671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79% training</a:t>
                      </a:r>
                    </a:p>
                  </a:txBody>
                  <a:tcPr marL="76716" marR="7671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~ 4h</a:t>
                      </a:r>
                    </a:p>
                  </a:txBody>
                  <a:tcPr marL="76716" marR="76716"/>
                </a:tc>
                <a:extLst>
                  <a:ext uri="{0D108BD9-81ED-4DB2-BD59-A6C34878D82A}">
                    <a16:rowId xmlns:a16="http://schemas.microsoft.com/office/drawing/2014/main" val="254461373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B6D337B-1CEE-1A4E-BE57-DC6DB6F6E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478" y="2093006"/>
            <a:ext cx="2968375" cy="1887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39627A-D611-3243-B5D1-B877121FC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96" y="2093006"/>
            <a:ext cx="2830950" cy="188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29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E11A1B4-3224-F548-94AA-A5E744A8A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839" y="2635115"/>
            <a:ext cx="2761488" cy="144289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/>
            <a:r>
              <a:rPr lang="en-US" sz="5400" dirty="0">
                <a:solidFill>
                  <a:srgbClr val="1F2D29"/>
                </a:solidFill>
              </a:rPr>
              <a:t>Live</a:t>
            </a:r>
            <a:br>
              <a:rPr lang="en-US" sz="5400" dirty="0">
                <a:solidFill>
                  <a:srgbClr val="1F2D29"/>
                </a:solidFill>
              </a:rPr>
            </a:br>
            <a:r>
              <a:rPr lang="en-US" sz="5400" dirty="0">
                <a:solidFill>
                  <a:srgbClr val="1F2D29"/>
                </a:solidFill>
              </a:rPr>
              <a:t>Demo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30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E11A1B4-3224-F548-94AA-A5E744A8A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839" y="2635115"/>
            <a:ext cx="2761488" cy="144289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/>
            <a:r>
              <a:rPr lang="en-US" sz="5400" dirty="0">
                <a:solidFill>
                  <a:srgbClr val="1F2D29"/>
                </a:solidFill>
              </a:rPr>
              <a:t>Future </a:t>
            </a:r>
            <a:br>
              <a:rPr lang="en-US" sz="5400" dirty="0">
                <a:solidFill>
                  <a:srgbClr val="1F2D29"/>
                </a:solidFill>
              </a:rPr>
            </a:br>
            <a:r>
              <a:rPr lang="en-US" sz="5400" dirty="0">
                <a:solidFill>
                  <a:srgbClr val="1F2D29"/>
                </a:solidFill>
              </a:rPr>
              <a:t>Work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6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DA2D5B-EC4E-4C78-8139-F36D2F2D1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5262" y="-2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AAACE2-9C9E-468F-8297-EF7B5E55F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3E76C-2F8D-0F49-8F7D-812563719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412" y="1201723"/>
            <a:ext cx="3133750" cy="4454554"/>
          </a:xfrm>
        </p:spPr>
        <p:txBody>
          <a:bodyPr anchor="ctr">
            <a:normAutofit/>
          </a:bodyPr>
          <a:lstStyle/>
          <a:p>
            <a:r>
              <a:rPr lang="en-US" sz="3600" dirty="0"/>
              <a:t>Endless </a:t>
            </a:r>
            <a:br>
              <a:rPr lang="en-US" sz="3600" dirty="0"/>
            </a:br>
            <a:r>
              <a:rPr lang="en-US" sz="3600" dirty="0"/>
              <a:t>Possibilities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703A6-6922-9B46-8158-736638E78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6033" y="1643157"/>
            <a:ext cx="6289962" cy="4454554"/>
          </a:xfrm>
        </p:spPr>
        <p:txBody>
          <a:bodyPr anchor="ctr">
            <a:normAutofit/>
          </a:bodyPr>
          <a:lstStyle/>
          <a:p>
            <a:r>
              <a:rPr lang="en-US" sz="2200" dirty="0"/>
              <a:t>Increase the number of breeds </a:t>
            </a:r>
          </a:p>
          <a:p>
            <a:r>
              <a:rPr lang="en-US" sz="2200" dirty="0"/>
              <a:t>Optimize the model to recognize mixed breeds</a:t>
            </a:r>
          </a:p>
          <a:p>
            <a:r>
              <a:rPr lang="en-US" sz="2200" dirty="0"/>
              <a:t>Increase the number of training images</a:t>
            </a:r>
          </a:p>
          <a:p>
            <a:r>
              <a:rPr lang="en-US" sz="2200" dirty="0"/>
              <a:t>Heroku Deployment</a:t>
            </a:r>
          </a:p>
          <a:p>
            <a:r>
              <a:rPr lang="en-US" sz="2200" dirty="0"/>
              <a:t>Mobile Application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82684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B5203D-E42E-0C44-BF3C-E0D630709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996" y="808056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THAT’S A WRAP!</a:t>
            </a:r>
          </a:p>
        </p:txBody>
      </p:sp>
      <p:pic>
        <p:nvPicPr>
          <p:cNvPr id="8" name="Picture 7" descr="A small dog looking at the camera&#10;&#10;Description automatically generated">
            <a:extLst>
              <a:ext uri="{FF2B5EF4-FFF2-40B4-BE49-F238E27FC236}">
                <a16:creationId xmlns:a16="http://schemas.microsoft.com/office/drawing/2014/main" id="{199C3EDB-456B-E34A-BC29-3E3E16BBB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1885285"/>
            <a:ext cx="4657725" cy="41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10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59CD79B-13FF-4DE6-AF06-77B560C62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2D77BF-B8EB-4AFE-AC21-08C836EF1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4D7F5C-E77A-BA48-A03C-ECD3D9A9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Presentation Agenda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BDB0015-B6B4-408A-9B2A-98B221A856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7634217"/>
              </p:ext>
            </p:extLst>
          </p:nvPr>
        </p:nvGraphicFramePr>
        <p:xfrm>
          <a:off x="2609675" y="1968490"/>
          <a:ext cx="7915667" cy="33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34870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E11A1B4-3224-F548-94AA-A5E744A8A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839" y="2635115"/>
            <a:ext cx="2761488" cy="1442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5400" dirty="0">
                <a:solidFill>
                  <a:srgbClr val="1F2D29"/>
                </a:solidFill>
              </a:rPr>
              <a:t>Q&amp;A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A17D80-3D4F-E442-B598-8C2480538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694" y="1796071"/>
            <a:ext cx="3507962" cy="26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70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E11A1B4-3224-F548-94AA-A5E744A8A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953" y="2528169"/>
            <a:ext cx="4441719" cy="23926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5400" dirty="0">
                <a:solidFill>
                  <a:srgbClr val="1F2D29"/>
                </a:solidFill>
              </a:rPr>
              <a:t>Overview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50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59CD79B-13FF-4DE6-AF06-77B560C62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02D77BF-B8EB-4AFE-AC21-08C836EF1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FCEBF-6817-F643-A8A8-D523CB47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7" y="1022368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Project Features</a:t>
            </a:r>
          </a:p>
        </p:txBody>
      </p:sp>
      <p:graphicFrame>
        <p:nvGraphicFramePr>
          <p:cNvPr id="31" name="Content Placeholder 3">
            <a:extLst>
              <a:ext uri="{FF2B5EF4-FFF2-40B4-BE49-F238E27FC236}">
                <a16:creationId xmlns:a16="http://schemas.microsoft.com/office/drawing/2014/main" id="{C94B94E8-1FE7-4B86-8B6B-17B82DDEDA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1947067"/>
              </p:ext>
            </p:extLst>
          </p:nvPr>
        </p:nvGraphicFramePr>
        <p:xfrm>
          <a:off x="2611807" y="2367883"/>
          <a:ext cx="7915667" cy="33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06966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DA2D5B-EC4E-4C78-8139-F36D2F2D1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5262" y="-2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AAACE2-9C9E-468F-8297-EF7B5E55F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3E76C-2F8D-0F49-8F7D-812563719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412" y="1201723"/>
            <a:ext cx="3133750" cy="4454554"/>
          </a:xfrm>
        </p:spPr>
        <p:txBody>
          <a:bodyPr anchor="ctr">
            <a:normAutofit/>
          </a:bodyPr>
          <a:lstStyle/>
          <a:p>
            <a:r>
              <a:rPr lang="en-US" sz="3600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703A6-6922-9B46-8158-736638E78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63" y="1201723"/>
            <a:ext cx="6289962" cy="4454554"/>
          </a:xfrm>
        </p:spPr>
        <p:txBody>
          <a:bodyPr anchor="ctr">
            <a:normAutofit/>
          </a:bodyPr>
          <a:lstStyle/>
          <a:p>
            <a:r>
              <a:rPr lang="en-US" sz="2200" dirty="0"/>
              <a:t>Data was gathered from the Stanford University Dataset (</a:t>
            </a:r>
            <a:r>
              <a:rPr lang="en-US" sz="2200" dirty="0">
                <a:hlinkClick r:id="rId3"/>
              </a:rPr>
              <a:t>http://vision.stanford.edu/aditya86/ImageNetDogs/</a:t>
            </a:r>
            <a:r>
              <a:rPr lang="en-US" sz="2200" dirty="0"/>
              <a:t>)</a:t>
            </a:r>
          </a:p>
          <a:p>
            <a:r>
              <a:rPr lang="en-US" sz="2200" dirty="0"/>
              <a:t>Total of 20,490 images with 120 breeds</a:t>
            </a:r>
          </a:p>
          <a:p>
            <a:r>
              <a:rPr lang="en-US" sz="2200" dirty="0"/>
              <a:t>Train/Test split using 80:20 ratio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8418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3B7A4D-EF14-164E-8267-DB31E0FD0979}"/>
              </a:ext>
            </a:extLst>
          </p:cNvPr>
          <p:cNvSpPr txBox="1">
            <a:spLocks/>
          </p:cNvSpPr>
          <p:nvPr/>
        </p:nvSpPr>
        <p:spPr>
          <a:xfrm>
            <a:off x="1754557" y="736618"/>
            <a:ext cx="7958331" cy="1077229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Technology Stack</a:t>
            </a:r>
          </a:p>
        </p:txBody>
      </p:sp>
      <p:pic>
        <p:nvPicPr>
          <p:cNvPr id="6" name="Picture 5" descr="A close up of graphics&#10;&#10;Description automatically generated">
            <a:extLst>
              <a:ext uri="{FF2B5EF4-FFF2-40B4-BE49-F238E27FC236}">
                <a16:creationId xmlns:a16="http://schemas.microsoft.com/office/drawing/2014/main" id="{8F4F08FE-983B-3848-B9F8-A039DFEA2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22142" y="2157442"/>
            <a:ext cx="1587500" cy="18415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8548BAE5-3C89-8544-A90D-89FABB3D7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09990" y="1253234"/>
            <a:ext cx="2376827" cy="1279525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20F0FF7D-E333-9341-B675-F079CEF4D4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108122" y="3482083"/>
            <a:ext cx="3251200" cy="958850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FA78C0DF-8CBF-DD44-91CC-5F09FD0DCF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314642" y="1854896"/>
            <a:ext cx="3455216" cy="13557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CCFB634-6502-104B-8719-742CE5D297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146043" y="4531947"/>
            <a:ext cx="2216151" cy="21456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781484-EEA8-3D40-A0F9-4FEA284879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67312" y="5257490"/>
            <a:ext cx="4064000" cy="1073150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5990CC71-B14C-F04B-B113-3E44C8D11A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175625" y="3793346"/>
            <a:ext cx="1228666" cy="116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04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E11A1B4-3224-F548-94AA-A5E744A8A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953" y="2528169"/>
            <a:ext cx="4441719" cy="23926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5400" dirty="0">
                <a:solidFill>
                  <a:srgbClr val="1F2D29"/>
                </a:solidFill>
              </a:rPr>
              <a:t>Convolutional </a:t>
            </a:r>
            <a:br>
              <a:rPr lang="en-US" sz="5400" dirty="0">
                <a:solidFill>
                  <a:srgbClr val="1F2D29"/>
                </a:solidFill>
              </a:rPr>
            </a:br>
            <a:r>
              <a:rPr lang="en-US" sz="5400" dirty="0">
                <a:solidFill>
                  <a:srgbClr val="1F2D29"/>
                </a:solidFill>
              </a:rPr>
              <a:t>Neural </a:t>
            </a:r>
            <a:br>
              <a:rPr lang="en-US" sz="5400" dirty="0">
                <a:solidFill>
                  <a:srgbClr val="1F2D29"/>
                </a:solidFill>
              </a:rPr>
            </a:br>
            <a:r>
              <a:rPr lang="en-US" sz="5400" dirty="0">
                <a:solidFill>
                  <a:srgbClr val="1F2D29"/>
                </a:solidFill>
              </a:rPr>
              <a:t>Networks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0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F0989E-BFBB-43E4-927B-2C51C7AE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CA2469-91AA-459B-A5DD-8FFC0F7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860FD2-CA19-4064-AA6F-68050C3D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BDADCC-E80D-5C4F-9F23-5331028D7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092" y="808056"/>
            <a:ext cx="3026079" cy="1488830"/>
          </a:xfrm>
        </p:spPr>
        <p:txBody>
          <a:bodyPr vert="horz" lIns="91440" tIns="45720" rIns="91440" bIns="45720" rtlCol="0" anchor="t">
            <a:noAutofit/>
          </a:bodyPr>
          <a:lstStyle/>
          <a:p>
            <a:br>
              <a:rPr lang="en-US" sz="3200" dirty="0"/>
            </a:br>
            <a:r>
              <a:rPr lang="en-US" sz="3000" dirty="0"/>
              <a:t>CNN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BDD2EC-EB8A-7549-9E29-231019A4C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104" y="1656721"/>
            <a:ext cx="2789996" cy="29450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Convolutions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Pooling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Fully-connected Layers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0E6D1BC2-E81E-FA40-A29C-3C4C4DF48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2546945"/>
            <a:ext cx="5303975" cy="1763570"/>
          </a:xfrm>
          <a:prstGeom prst="rect">
            <a:avLst/>
          </a:prstGeom>
          <a:ln w="12700">
            <a:noFill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4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26AA7C31-76FD-4B44-A1FF-D13D2515A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F5CE85F9-F4EE-4E5D-8235-528527A40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7338BB4-74FF-4836-86B7-F1B0C2B62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BFA8A3-A231-4BC1-B8A5-C5BE7315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D747E59-EDB0-47FA-899B-0621ED112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2629343-044F-4737-89E9-3E179034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9B9C8E0-18D9-430D-B171-939E0EEEB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796AFA90-1DF2-427D-B002-A09D93A15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805602A8-6E8C-46E5-8FDD-2BC227550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BB2E129B-3512-41A6-94F1-4B4FEA817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891C00A1-D917-4D03-B713-9881557CE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BA3F0C2-72FC-4945-8B22-3BE47B397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410D66C-3847-4B32-B505-01B23358B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632B40-3EA9-394F-AC2A-FF06F376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232" y="1113167"/>
            <a:ext cx="3349799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/>
              <a:t>Convolutions and Pooling</a:t>
            </a:r>
          </a:p>
        </p:txBody>
      </p:sp>
      <p:sp>
        <p:nvSpPr>
          <p:cNvPr id="86" name="Content Placeholder 49">
            <a:extLst>
              <a:ext uri="{FF2B5EF4-FFF2-40B4-BE49-F238E27FC236}">
                <a16:creationId xmlns:a16="http://schemas.microsoft.com/office/drawing/2014/main" id="{4A5E9592-AA26-47AD-9825-239F70844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604" y="2052116"/>
            <a:ext cx="3383057" cy="399782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Moving filter or “convolution” applies constant parameter to nodes</a:t>
            </a:r>
          </a:p>
          <a:p>
            <a:r>
              <a:rPr lang="en-US" dirty="0"/>
              <a:t>Sparse connections between nodes</a:t>
            </a:r>
          </a:p>
          <a:p>
            <a:r>
              <a:rPr lang="en-US" dirty="0"/>
              <a:t>Constant filter parameters/weights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43DB4DB-4F6A-4E8D-B9A3-74E5A8453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4647" y="0"/>
            <a:ext cx="594354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D0CF5D-5861-2348-A1F1-32491E83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068" y="316486"/>
            <a:ext cx="4819017" cy="2951648"/>
          </a:xfrm>
          <a:prstGeom prst="rect">
            <a:avLst/>
          </a:prstGeom>
          <a:ln w="12700">
            <a:noFill/>
          </a:ln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431FCBDC-FCD6-46FA-989A-9B7496896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2490" y="232459"/>
            <a:ext cx="5446447" cy="3114340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ACAA9B40-736F-1242-8594-181153D35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6442" y="3584580"/>
            <a:ext cx="4828268" cy="2945244"/>
          </a:xfrm>
          <a:prstGeom prst="rect">
            <a:avLst/>
          </a:prstGeom>
          <a:ln w="12700">
            <a:noFill/>
          </a:ln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C66EB2AB-6794-4C3C-A92D-4876AB0BE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2490" y="3500835"/>
            <a:ext cx="5446447" cy="3114340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34BD4E6-C736-4064-AF1F-3C5B402E1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51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195</Words>
  <Application>Microsoft Macintosh PowerPoint</Application>
  <PresentationFormat>Widescreen</PresentationFormat>
  <Paragraphs>74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MS Shell Dlg 2</vt:lpstr>
      <vt:lpstr>Wingdings</vt:lpstr>
      <vt:lpstr>Wingdings 3</vt:lpstr>
      <vt:lpstr>Madison</vt:lpstr>
      <vt:lpstr>The Pup Files</vt:lpstr>
      <vt:lpstr>Presentation Agenda</vt:lpstr>
      <vt:lpstr>Overview</vt:lpstr>
      <vt:lpstr>Project Features</vt:lpstr>
      <vt:lpstr>Data Wrangling</vt:lpstr>
      <vt:lpstr>PowerPoint Presentation</vt:lpstr>
      <vt:lpstr>Convolutional  Neural  Networks</vt:lpstr>
      <vt:lpstr> CNN Overview</vt:lpstr>
      <vt:lpstr>Convolutions and Pooling</vt:lpstr>
      <vt:lpstr>Fully Connected Layer</vt:lpstr>
      <vt:lpstr>Model  Design</vt:lpstr>
      <vt:lpstr>Model Structure</vt:lpstr>
      <vt:lpstr>Model Summary</vt:lpstr>
      <vt:lpstr>Learning Process</vt:lpstr>
      <vt:lpstr>CNN50 vs CNN25</vt:lpstr>
      <vt:lpstr>Live Demo</vt:lpstr>
      <vt:lpstr>Future  Work</vt:lpstr>
      <vt:lpstr>Endless  Possibilities</vt:lpstr>
      <vt:lpstr>THAT’S A WRAP!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Pup Files</dc:title>
  <dc:creator>Krithika Raghavendran</dc:creator>
  <cp:lastModifiedBy>Krithika Raghavendran</cp:lastModifiedBy>
  <cp:revision>3</cp:revision>
  <dcterms:created xsi:type="dcterms:W3CDTF">2019-07-02T21:42:26Z</dcterms:created>
  <dcterms:modified xsi:type="dcterms:W3CDTF">2019-07-02T21:58:42Z</dcterms:modified>
</cp:coreProperties>
</file>